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100_0.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
  </p:notesMasterIdLst>
  <p:sldIdLst>
    <p:sldId id="256" r:id="rId5"/>
  </p:sldIdLst>
  <p:sldSz cx="36576000" cy="27432000"/>
  <p:notesSz cx="9144000" cy="6858000"/>
  <p:defaultTextStyle>
    <a:defPPr>
      <a:defRPr lang="en-US"/>
    </a:defPPr>
    <a:lvl1pPr marL="0" algn="l" defTabSz="3657454" rtl="0" eaLnBrk="1" latinLnBrk="0" hangingPunct="1">
      <a:defRPr sz="7166" kern="1200">
        <a:solidFill>
          <a:schemeClr val="tx1"/>
        </a:solidFill>
        <a:latin typeface="+mn-lt"/>
        <a:ea typeface="+mn-ea"/>
        <a:cs typeface="+mn-cs"/>
      </a:defRPr>
    </a:lvl1pPr>
    <a:lvl2pPr marL="1828727" algn="l" defTabSz="3657454" rtl="0" eaLnBrk="1" latinLnBrk="0" hangingPunct="1">
      <a:defRPr sz="7166" kern="1200">
        <a:solidFill>
          <a:schemeClr val="tx1"/>
        </a:solidFill>
        <a:latin typeface="+mn-lt"/>
        <a:ea typeface="+mn-ea"/>
        <a:cs typeface="+mn-cs"/>
      </a:defRPr>
    </a:lvl2pPr>
    <a:lvl3pPr marL="3657454" algn="l" defTabSz="3657454" rtl="0" eaLnBrk="1" latinLnBrk="0" hangingPunct="1">
      <a:defRPr sz="7166" kern="1200">
        <a:solidFill>
          <a:schemeClr val="tx1"/>
        </a:solidFill>
        <a:latin typeface="+mn-lt"/>
        <a:ea typeface="+mn-ea"/>
        <a:cs typeface="+mn-cs"/>
      </a:defRPr>
    </a:lvl3pPr>
    <a:lvl4pPr marL="5486181" algn="l" defTabSz="3657454" rtl="0" eaLnBrk="1" latinLnBrk="0" hangingPunct="1">
      <a:defRPr sz="7166" kern="1200">
        <a:solidFill>
          <a:schemeClr val="tx1"/>
        </a:solidFill>
        <a:latin typeface="+mn-lt"/>
        <a:ea typeface="+mn-ea"/>
        <a:cs typeface="+mn-cs"/>
      </a:defRPr>
    </a:lvl4pPr>
    <a:lvl5pPr marL="7314907" algn="l" defTabSz="3657454" rtl="0" eaLnBrk="1" latinLnBrk="0" hangingPunct="1">
      <a:defRPr sz="7166" kern="1200">
        <a:solidFill>
          <a:schemeClr val="tx1"/>
        </a:solidFill>
        <a:latin typeface="+mn-lt"/>
        <a:ea typeface="+mn-ea"/>
        <a:cs typeface="+mn-cs"/>
      </a:defRPr>
    </a:lvl5pPr>
    <a:lvl6pPr marL="9143634" algn="l" defTabSz="3657454" rtl="0" eaLnBrk="1" latinLnBrk="0" hangingPunct="1">
      <a:defRPr sz="7166" kern="1200">
        <a:solidFill>
          <a:schemeClr val="tx1"/>
        </a:solidFill>
        <a:latin typeface="+mn-lt"/>
        <a:ea typeface="+mn-ea"/>
        <a:cs typeface="+mn-cs"/>
      </a:defRPr>
    </a:lvl6pPr>
    <a:lvl7pPr marL="10972361" algn="l" defTabSz="3657454" rtl="0" eaLnBrk="1" latinLnBrk="0" hangingPunct="1">
      <a:defRPr sz="7166" kern="1200">
        <a:solidFill>
          <a:schemeClr val="tx1"/>
        </a:solidFill>
        <a:latin typeface="+mn-lt"/>
        <a:ea typeface="+mn-ea"/>
        <a:cs typeface="+mn-cs"/>
      </a:defRPr>
    </a:lvl7pPr>
    <a:lvl8pPr marL="12801088" algn="l" defTabSz="3657454" rtl="0" eaLnBrk="1" latinLnBrk="0" hangingPunct="1">
      <a:defRPr sz="7166" kern="1200">
        <a:solidFill>
          <a:schemeClr val="tx1"/>
        </a:solidFill>
        <a:latin typeface="+mn-lt"/>
        <a:ea typeface="+mn-ea"/>
        <a:cs typeface="+mn-cs"/>
      </a:defRPr>
    </a:lvl8pPr>
    <a:lvl9pPr marL="14629815" algn="l" defTabSz="3657454" rtl="0" eaLnBrk="1" latinLnBrk="0" hangingPunct="1">
      <a:defRPr sz="716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640" userDrawn="1">
          <p15:clr>
            <a:srgbClr val="A4A3A4"/>
          </p15:clr>
        </p15:guide>
        <p15:guide id="2" pos="1152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745D706-933C-E36F-6248-CD7240A9EF18}" name="Knoll, Johnathan E" initials="JK" userId="S::uwc1@txstate.edu::9edde5ed-ef62-4a80-90ef-6b9f5650fb4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C4B0F3-1227-49D5-B4B2-9E1474D91699}" v="446" dt="2024-04-24T22:41:14.904"/>
    <p1510:client id="{266A62AB-6564-4E58-B7DA-FE61CAD91D9D}" v="8" dt="2024-04-24T17:02:07.431"/>
    <p1510:client id="{51450C45-50A6-4AD8-B706-35B701132CDB}" v="42" dt="2024-04-24T17:22:34.994"/>
    <p1510:client id="{DFB4B71C-4455-43FE-B64E-FB9954F4E85D}" v="147" dt="2024-04-24T21:09:31.6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72" autoAdjust="0"/>
    <p:restoredTop sz="89542" autoAdjust="0"/>
  </p:normalViewPr>
  <p:slideViewPr>
    <p:cSldViewPr>
      <p:cViewPr>
        <p:scale>
          <a:sx n="10" d="100"/>
          <a:sy n="10" d="100"/>
        </p:scale>
        <p:origin x="2064" y="782"/>
      </p:cViewPr>
      <p:guideLst>
        <p:guide orient="horz" pos="8640"/>
        <p:guide pos="1152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13" Type="http://schemas.microsoft.com/office/2018/10/relationships/authors" Target="author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mela Boyd" userId="xCBeq6FaNCj24quRO56LRrVVUhcnDgGEA4HD+EDq+4g=" providerId="None" clId="Web-{266A62AB-6564-4E58-B7DA-FE61CAD91D9D}"/>
    <pc:docChg chg="modSld">
      <pc:chgData name="Pamela Boyd" userId="xCBeq6FaNCj24quRO56LRrVVUhcnDgGEA4HD+EDq+4g=" providerId="None" clId="Web-{266A62AB-6564-4E58-B7DA-FE61CAD91D9D}" dt="2024-04-24T17:02:07.431" v="7"/>
      <pc:docMkLst>
        <pc:docMk/>
      </pc:docMkLst>
      <pc:sldChg chg="delSp modSp">
        <pc:chgData name="Pamela Boyd" userId="xCBeq6FaNCj24quRO56LRrVVUhcnDgGEA4HD+EDq+4g=" providerId="None" clId="Web-{266A62AB-6564-4E58-B7DA-FE61CAD91D9D}" dt="2024-04-24T17:02:07.431" v="7"/>
        <pc:sldMkLst>
          <pc:docMk/>
          <pc:sldMk cId="0" sldId="256"/>
        </pc:sldMkLst>
        <pc:spChg chg="del mod modVis">
          <ac:chgData name="Pamela Boyd" userId="xCBeq6FaNCj24quRO56LRrVVUhcnDgGEA4HD+EDq+4g=" providerId="None" clId="Web-{266A62AB-6564-4E58-B7DA-FE61CAD91D9D}" dt="2024-04-24T17:02:07.431" v="7"/>
          <ac:spMkLst>
            <pc:docMk/>
            <pc:sldMk cId="0" sldId="256"/>
            <ac:spMk id="6" creationId="{00000000-0000-0000-0000-000000000000}"/>
          </ac:spMkLst>
        </pc:spChg>
        <pc:spChg chg="ord">
          <ac:chgData name="Pamela Boyd" userId="xCBeq6FaNCj24quRO56LRrVVUhcnDgGEA4HD+EDq+4g=" providerId="None" clId="Web-{266A62AB-6564-4E58-B7DA-FE61CAD91D9D}" dt="2024-04-24T16:59:11.973" v="2"/>
          <ac:spMkLst>
            <pc:docMk/>
            <pc:sldMk cId="0" sldId="256"/>
            <ac:spMk id="17" creationId="{00000000-0000-0000-0000-000000000000}"/>
          </ac:spMkLst>
        </pc:spChg>
        <pc:spChg chg="ord">
          <ac:chgData name="Pamela Boyd" userId="xCBeq6FaNCj24quRO56LRrVVUhcnDgGEA4HD+EDq+4g=" providerId="None" clId="Web-{266A62AB-6564-4E58-B7DA-FE61CAD91D9D}" dt="2024-04-24T16:59:13.161" v="3"/>
          <ac:spMkLst>
            <pc:docMk/>
            <pc:sldMk cId="0" sldId="256"/>
            <ac:spMk id="18" creationId="{00000000-0000-0000-0000-000000000000}"/>
          </ac:spMkLst>
        </pc:spChg>
      </pc:sldChg>
    </pc:docChg>
  </pc:docChgLst>
  <pc:docChgLst>
    <pc:chgData name="Johnathan Knoll" clId="Web-{02C4B0F3-1227-49D5-B4B2-9E1474D91699}"/>
    <pc:docChg chg="modSld">
      <pc:chgData name="Johnathan Knoll" userId="" providerId="" clId="Web-{02C4B0F3-1227-49D5-B4B2-9E1474D91699}" dt="2024-04-24T22:41:14.904" v="255" actId="1076"/>
      <pc:docMkLst>
        <pc:docMk/>
      </pc:docMkLst>
      <pc:sldChg chg="addSp delSp modSp">
        <pc:chgData name="Johnathan Knoll" userId="" providerId="" clId="Web-{02C4B0F3-1227-49D5-B4B2-9E1474D91699}" dt="2024-04-24T22:41:14.904" v="255" actId="1076"/>
        <pc:sldMkLst>
          <pc:docMk/>
          <pc:sldMk cId="0" sldId="256"/>
        </pc:sldMkLst>
        <pc:spChg chg="add mod">
          <ac:chgData name="Johnathan Knoll" userId="" providerId="" clId="Web-{02C4B0F3-1227-49D5-B4B2-9E1474D91699}" dt="2024-04-24T22:40:20.902" v="251" actId="1076"/>
          <ac:spMkLst>
            <pc:docMk/>
            <pc:sldMk cId="0" sldId="256"/>
            <ac:spMk id="6" creationId="{164EFDC3-8390-B389-3E74-46EDA0357918}"/>
          </ac:spMkLst>
        </pc:spChg>
        <pc:spChg chg="del mod">
          <ac:chgData name="Johnathan Knoll" userId="" providerId="" clId="Web-{02C4B0F3-1227-49D5-B4B2-9E1474D91699}" dt="2024-04-24T22:27:02.775" v="60"/>
          <ac:spMkLst>
            <pc:docMk/>
            <pc:sldMk cId="0" sldId="256"/>
            <ac:spMk id="9" creationId="{994F2411-0E9C-0AA8-86EC-D9DED52101A4}"/>
          </ac:spMkLst>
        </pc:spChg>
        <pc:spChg chg="add mod">
          <ac:chgData name="Johnathan Knoll" userId="" providerId="" clId="Web-{02C4B0F3-1227-49D5-B4B2-9E1474D91699}" dt="2024-04-24T22:41:06.075" v="254" actId="1076"/>
          <ac:spMkLst>
            <pc:docMk/>
            <pc:sldMk cId="0" sldId="256"/>
            <ac:spMk id="12" creationId="{9BA24797-35A4-C661-40D0-96A33329AB02}"/>
          </ac:spMkLst>
        </pc:spChg>
        <pc:spChg chg="add mod">
          <ac:chgData name="Johnathan Knoll" userId="" providerId="" clId="Web-{02C4B0F3-1227-49D5-B4B2-9E1474D91699}" dt="2024-04-24T22:41:14.904" v="255" actId="1076"/>
          <ac:spMkLst>
            <pc:docMk/>
            <pc:sldMk cId="0" sldId="256"/>
            <ac:spMk id="14" creationId="{122C3D25-9F08-288F-A6E9-C1B3141D21AE}"/>
          </ac:spMkLst>
        </pc:spChg>
        <pc:spChg chg="add mod">
          <ac:chgData name="Johnathan Knoll" userId="" providerId="" clId="Web-{02C4B0F3-1227-49D5-B4B2-9E1474D91699}" dt="2024-04-24T22:40:40.527" v="253" actId="1076"/>
          <ac:spMkLst>
            <pc:docMk/>
            <pc:sldMk cId="0" sldId="256"/>
            <ac:spMk id="15" creationId="{73AA6172-2EA2-3EF8-5D57-B5B9133CFB5B}"/>
          </ac:spMkLst>
        </pc:spChg>
        <pc:spChg chg="mod">
          <ac:chgData name="Johnathan Knoll" userId="" providerId="" clId="Web-{02C4B0F3-1227-49D5-B4B2-9E1474D91699}" dt="2024-04-24T22:20:46.806" v="4" actId="14100"/>
          <ac:spMkLst>
            <pc:docMk/>
            <pc:sldMk cId="0" sldId="256"/>
            <ac:spMk id="16" creationId="{00000000-0000-0000-0000-000000000000}"/>
          </ac:spMkLst>
        </pc:spChg>
        <pc:spChg chg="mod">
          <ac:chgData name="Johnathan Knoll" userId="" providerId="" clId="Web-{02C4B0F3-1227-49D5-B4B2-9E1474D91699}" dt="2024-04-24T22:21:05.932" v="9" actId="14100"/>
          <ac:spMkLst>
            <pc:docMk/>
            <pc:sldMk cId="0" sldId="256"/>
            <ac:spMk id="19" creationId="{00000000-0000-0000-0000-000000000000}"/>
          </ac:spMkLst>
        </pc:spChg>
        <pc:spChg chg="mod">
          <ac:chgData name="Johnathan Knoll" userId="" providerId="" clId="Web-{02C4B0F3-1227-49D5-B4B2-9E1474D91699}" dt="2024-04-24T22:21:57.543" v="15" actId="1076"/>
          <ac:spMkLst>
            <pc:docMk/>
            <pc:sldMk cId="0" sldId="256"/>
            <ac:spMk id="26" creationId="{0CE7E0B7-4007-3F7B-1F0E-C50069245552}"/>
          </ac:spMkLst>
        </pc:spChg>
        <pc:spChg chg="mod">
          <ac:chgData name="Johnathan Knoll" userId="" providerId="" clId="Web-{02C4B0F3-1227-49D5-B4B2-9E1474D91699}" dt="2024-04-24T22:38:56.914" v="180" actId="20577"/>
          <ac:spMkLst>
            <pc:docMk/>
            <pc:sldMk cId="0" sldId="256"/>
            <ac:spMk id="27" creationId="{63FCA283-57E1-228F-004C-DD39955D8657}"/>
          </ac:spMkLst>
        </pc:spChg>
        <pc:picChg chg="add mod">
          <ac:chgData name="Johnathan Knoll" userId="" providerId="" clId="Web-{02C4B0F3-1227-49D5-B4B2-9E1474D91699}" dt="2024-04-24T22:30:27.283" v="71" actId="14100"/>
          <ac:picMkLst>
            <pc:docMk/>
            <pc:sldMk cId="0" sldId="256"/>
            <ac:picMk id="13" creationId="{D808C716-0FF4-2F8F-2428-B46365CFDBB7}"/>
          </ac:picMkLst>
        </pc:picChg>
        <pc:picChg chg="mod">
          <ac:chgData name="Johnathan Knoll" userId="" providerId="" clId="Web-{02C4B0F3-1227-49D5-B4B2-9E1474D91699}" dt="2024-04-24T22:21:13.057" v="10" actId="1076"/>
          <ac:picMkLst>
            <pc:docMk/>
            <pc:sldMk cId="0" sldId="256"/>
            <ac:picMk id="25" creationId="{01158D38-6AF8-902F-B7AB-D026A297BC99}"/>
          </ac:picMkLst>
        </pc:picChg>
        <pc:picChg chg="mod">
          <ac:chgData name="Johnathan Knoll" userId="" providerId="" clId="Web-{02C4B0F3-1227-49D5-B4B2-9E1474D91699}" dt="2024-04-24T22:22:04.809" v="16" actId="1076"/>
          <ac:picMkLst>
            <pc:docMk/>
            <pc:sldMk cId="0" sldId="256"/>
            <ac:picMk id="33" creationId="{00F817CF-2B80-9935-8CF5-FB3EF2752A4C}"/>
          </ac:picMkLst>
        </pc:picChg>
      </pc:sldChg>
    </pc:docChg>
  </pc:docChgLst>
  <pc:docChgLst>
    <pc:chgData name="Johnathan Knoll" clId="Web-{51450C45-50A6-4AD8-B706-35B701132CDB}"/>
    <pc:docChg chg="modSld">
      <pc:chgData name="Johnathan Knoll" userId="" providerId="" clId="Web-{51450C45-50A6-4AD8-B706-35B701132CDB}" dt="2024-04-24T17:22:34.729" v="32" actId="20577"/>
      <pc:docMkLst>
        <pc:docMk/>
      </pc:docMkLst>
      <pc:sldChg chg="addSp delSp modSp">
        <pc:chgData name="Johnathan Knoll" userId="" providerId="" clId="Web-{51450C45-50A6-4AD8-B706-35B701132CDB}" dt="2024-04-24T17:22:34.729" v="32" actId="20577"/>
        <pc:sldMkLst>
          <pc:docMk/>
          <pc:sldMk cId="0" sldId="256"/>
        </pc:sldMkLst>
        <pc:spChg chg="ord">
          <ac:chgData name="Johnathan Knoll" userId="" providerId="" clId="Web-{51450C45-50A6-4AD8-B706-35B701132CDB}" dt="2024-04-24T16:59:19.497" v="17"/>
          <ac:spMkLst>
            <pc:docMk/>
            <pc:sldMk cId="0" sldId="256"/>
            <ac:spMk id="18" creationId="{00000000-0000-0000-0000-000000000000}"/>
          </ac:spMkLst>
        </pc:spChg>
        <pc:spChg chg="ord">
          <ac:chgData name="Johnathan Knoll" userId="" providerId="" clId="Web-{51450C45-50A6-4AD8-B706-35B701132CDB}" dt="2024-04-24T16:59:11.449" v="5"/>
          <ac:spMkLst>
            <pc:docMk/>
            <pc:sldMk cId="0" sldId="256"/>
            <ac:spMk id="19" creationId="{00000000-0000-0000-0000-000000000000}"/>
          </ac:spMkLst>
        </pc:spChg>
        <pc:spChg chg="ord">
          <ac:chgData name="Johnathan Knoll" userId="" providerId="" clId="Web-{51450C45-50A6-4AD8-B706-35B701132CDB}" dt="2024-04-24T16:59:12.184" v="6"/>
          <ac:spMkLst>
            <pc:docMk/>
            <pc:sldMk cId="0" sldId="256"/>
            <ac:spMk id="20" creationId="{00000000-0000-0000-0000-000000000000}"/>
          </ac:spMkLst>
        </pc:spChg>
        <pc:spChg chg="ord">
          <ac:chgData name="Johnathan Knoll" userId="" providerId="" clId="Web-{51450C45-50A6-4AD8-B706-35B701132CDB}" dt="2024-04-24T16:59:15.965" v="11"/>
          <ac:spMkLst>
            <pc:docMk/>
            <pc:sldMk cId="0" sldId="256"/>
            <ac:spMk id="24" creationId="{9D57B615-6768-8569-FA83-A3CEFCBEFC73}"/>
          </ac:spMkLst>
        </pc:spChg>
        <pc:spChg chg="mod ord">
          <ac:chgData name="Johnathan Knoll" userId="" providerId="" clId="Web-{51450C45-50A6-4AD8-B706-35B701132CDB}" dt="2024-04-24T17:22:34.729" v="32" actId="20577"/>
          <ac:spMkLst>
            <pc:docMk/>
            <pc:sldMk cId="0" sldId="256"/>
            <ac:spMk id="26" creationId="{0CE7E0B7-4007-3F7B-1F0E-C50069245552}"/>
          </ac:spMkLst>
        </pc:spChg>
        <pc:picChg chg="ord">
          <ac:chgData name="Johnathan Knoll" userId="" providerId="" clId="Web-{51450C45-50A6-4AD8-B706-35B701132CDB}" dt="2024-04-24T16:59:12.918" v="7"/>
          <ac:picMkLst>
            <pc:docMk/>
            <pc:sldMk cId="0" sldId="256"/>
            <ac:picMk id="2" creationId="{00000000-0000-0000-0000-000000000000}"/>
          </ac:picMkLst>
        </pc:picChg>
        <pc:picChg chg="add mod">
          <ac:chgData name="Johnathan Knoll" userId="" providerId="" clId="Web-{51450C45-50A6-4AD8-B706-35B701132CDB}" dt="2024-04-24T17:00:16.905" v="25" actId="1076"/>
          <ac:picMkLst>
            <pc:docMk/>
            <pc:sldMk cId="0" sldId="256"/>
            <ac:picMk id="11" creationId="{FF7CE1DD-0828-AAFD-6B4E-B60A054256E8}"/>
          </ac:picMkLst>
        </pc:picChg>
        <pc:picChg chg="del mod modVis">
          <ac:chgData name="Johnathan Knoll" userId="" providerId="" clId="Web-{51450C45-50A6-4AD8-B706-35B701132CDB}" dt="2024-04-24T16:59:32.560" v="18"/>
          <ac:picMkLst>
            <pc:docMk/>
            <pc:sldMk cId="0" sldId="256"/>
            <ac:picMk id="14" creationId="{5A535BDD-7E83-022E-5209-241B73C46124}"/>
          </ac:picMkLst>
        </pc:picChg>
        <pc:picChg chg="ord">
          <ac:chgData name="Johnathan Knoll" userId="" providerId="" clId="Web-{51450C45-50A6-4AD8-B706-35B701132CDB}" dt="2024-04-24T16:59:14.246" v="8"/>
          <ac:picMkLst>
            <pc:docMk/>
            <pc:sldMk cId="0" sldId="256"/>
            <ac:picMk id="25" creationId="{01158D38-6AF8-902F-B7AB-D026A297BC99}"/>
          </ac:picMkLst>
        </pc:picChg>
        <pc:picChg chg="del">
          <ac:chgData name="Johnathan Knoll" userId="" providerId="" clId="Web-{51450C45-50A6-4AD8-B706-35B701132CDB}" dt="2024-04-24T16:56:45.147" v="2"/>
          <ac:picMkLst>
            <pc:docMk/>
            <pc:sldMk cId="0" sldId="256"/>
            <ac:picMk id="1025" creationId="{3F324D79-4916-A95D-7F23-18AD941DD005}"/>
          </ac:picMkLst>
        </pc:picChg>
        <pc:picChg chg="del">
          <ac:chgData name="Johnathan Knoll" userId="" providerId="" clId="Web-{51450C45-50A6-4AD8-B706-35B701132CDB}" dt="2024-04-24T16:56:43.459" v="1"/>
          <ac:picMkLst>
            <pc:docMk/>
            <pc:sldMk cId="0" sldId="256"/>
            <ac:picMk id="1026" creationId="{FEAFC422-9FB8-7D3F-7920-10E4F31C8FD6}"/>
          </ac:picMkLst>
        </pc:picChg>
        <pc:picChg chg="del">
          <ac:chgData name="Johnathan Knoll" userId="" providerId="" clId="Web-{51450C45-50A6-4AD8-B706-35B701132CDB}" dt="2024-04-24T16:56:41.771" v="0"/>
          <ac:picMkLst>
            <pc:docMk/>
            <pc:sldMk cId="0" sldId="256"/>
            <ac:picMk id="1027" creationId="{C289135C-0A9C-5CCA-CF8E-C47F47633AB6}"/>
          </ac:picMkLst>
        </pc:picChg>
      </pc:sldChg>
    </pc:docChg>
  </pc:docChgLst>
  <pc:docChgLst>
    <pc:chgData name="Pamela Boyd" clId="Web-{DFB4B71C-4455-43FE-B64E-FB9954F4E85D}"/>
    <pc:docChg chg="modSld">
      <pc:chgData name="Pamela Boyd" userId="" providerId="" clId="Web-{DFB4B71C-4455-43FE-B64E-FB9954F4E85D}" dt="2024-04-24T21:09:31.603" v="84" actId="20577"/>
      <pc:docMkLst>
        <pc:docMk/>
      </pc:docMkLst>
      <pc:sldChg chg="modSp">
        <pc:chgData name="Pamela Boyd" userId="" providerId="" clId="Web-{DFB4B71C-4455-43FE-B64E-FB9954F4E85D}" dt="2024-04-24T21:09:31.603" v="84" actId="20577"/>
        <pc:sldMkLst>
          <pc:docMk/>
          <pc:sldMk cId="0" sldId="256"/>
        </pc:sldMkLst>
        <pc:spChg chg="mod">
          <ac:chgData name="Pamela Boyd" userId="" providerId="" clId="Web-{DFB4B71C-4455-43FE-B64E-FB9954F4E85D}" dt="2024-04-24T21:05:53.938" v="76" actId="20577"/>
          <ac:spMkLst>
            <pc:docMk/>
            <pc:sldMk cId="0" sldId="256"/>
            <ac:spMk id="5" creationId="{00000000-0000-0000-0000-000000000000}"/>
          </ac:spMkLst>
        </pc:spChg>
        <pc:spChg chg="mod">
          <ac:chgData name="Pamela Boyd" userId="" providerId="" clId="Web-{DFB4B71C-4455-43FE-B64E-FB9954F4E85D}" dt="2024-04-24T21:04:56.904" v="72" actId="1076"/>
          <ac:spMkLst>
            <pc:docMk/>
            <pc:sldMk cId="0" sldId="256"/>
            <ac:spMk id="16" creationId="{00000000-0000-0000-0000-000000000000}"/>
          </ac:spMkLst>
        </pc:spChg>
        <pc:spChg chg="mod">
          <ac:chgData name="Pamela Boyd" userId="" providerId="" clId="Web-{DFB4B71C-4455-43FE-B64E-FB9954F4E85D}" dt="2024-04-24T21:04:47.810" v="71" actId="1076"/>
          <ac:spMkLst>
            <pc:docMk/>
            <pc:sldMk cId="0" sldId="256"/>
            <ac:spMk id="18" creationId="{00000000-0000-0000-0000-000000000000}"/>
          </ac:spMkLst>
        </pc:spChg>
        <pc:spChg chg="mod">
          <ac:chgData name="Pamela Boyd" userId="" providerId="" clId="Web-{DFB4B71C-4455-43FE-B64E-FB9954F4E85D}" dt="2024-04-24T21:09:31.603" v="84" actId="20577"/>
          <ac:spMkLst>
            <pc:docMk/>
            <pc:sldMk cId="0" sldId="256"/>
            <ac:spMk id="31" creationId="{2BD3CD9C-0C35-738D-4C7A-F911A17A0324}"/>
          </ac:spMkLst>
        </pc:spChg>
      </pc:sldChg>
    </pc:docChg>
  </pc:docChgLst>
</pc:chgInfo>
</file>

<file path=ppt/comments/modernComment_100_0.xml><?xml version="1.0" encoding="utf-8"?>
<p188:cmLst xmlns:a="http://schemas.openxmlformats.org/drawingml/2006/main" xmlns:r="http://schemas.openxmlformats.org/officeDocument/2006/relationships" xmlns:p188="http://schemas.microsoft.com/office/powerpoint/2018/8/main">
  <p188:cm id="{7052FA49-F8B2-43B1-A7EF-DBD0FB4DC98E}" authorId="{3745D706-933C-E36F-6248-CD7240A9EF18}" created="2024-04-24T02:46:48.924">
    <pc:sldMkLst xmlns:pc="http://schemas.microsoft.com/office/powerpoint/2013/main/command">
      <pc:docMk/>
      <pc:sldMk cId="0" sldId="256"/>
    </pc:sldMkLst>
    <p188:replyLst>
      <p188:reply id="{66B0992B-C441-4D69-828E-4AF26C463AF9}" authorId="{3745D706-933C-E36F-6248-CD7240A9EF18}" created="2024-04-24T02:49:03.382">
        <p188:txBody>
          <a:bodyPr/>
          <a:lstStyle/>
          <a:p>
            <a:r>
              <a:rPr lang="en-US"/>
              <a:t>Flow chart may need to be reformatted (low quality?)</a:t>
            </a:r>
          </a:p>
        </p188:txBody>
      </p188:reply>
      <p188:reply id="{3E197547-2638-41AE-9264-EB4CFE6E1559}" authorId="{3745D706-933C-E36F-6248-CD7240A9EF18}" created="2024-04-24T02:51:03.466">
        <p188:txBody>
          <a:bodyPr/>
          <a:lstStyle/>
          <a:p>
            <a:r>
              <a:rPr lang="en-US"/>
              <a:t>References in the bottom right may need to be reformatted</a:t>
            </a:r>
          </a:p>
        </p188:txBody>
      </p188:reply>
      <p188:reply id="{3E3A3C21-8395-48BE-9034-108C8C7CED98}" authorId="{3745D706-933C-E36F-6248-CD7240A9EF18}" created="2024-04-24T03:08:25.839">
        <p188:txBody>
          <a:bodyPr/>
          <a:lstStyle/>
          <a:p>
            <a:r>
              <a:rPr lang="en-US"/>
              <a:t>Data and Methodology were reworded, two lines of space were included for potential revisions (I ran out of words to say)</a:t>
            </a:r>
          </a:p>
        </p188:txBody>
      </p188:reply>
      <p188:reply id="{3E35F8D4-3FEC-4FA9-8A45-5D79D1C0536D}" authorId="{3745D706-933C-E36F-6248-CD7240A9EF18}" created="2024-04-24T03:19:19.430">
        <p188:txBody>
          <a:bodyPr/>
          <a:lstStyle/>
          <a:p>
            <a:r>
              <a:rPr lang="en-US"/>
              <a:t>Results and Conclusion are reworded</a:t>
            </a:r>
          </a:p>
        </p188:txBody>
      </p188:reply>
    </p188:replyLst>
    <p188:txBody>
      <a:bodyPr/>
      <a:lstStyle/>
      <a:p>
        <a:r>
          <a:rPr lang="en-US"/>
          <a:t>Abstract: Copy and pasted
Background: Reworded</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4CEDEF79-68DD-42DD-B2FA-036D0F7DDAC6}" type="datetimeFigureOut">
              <a:rPr lang="en-US" smtClean="0"/>
              <a:t>4/24/2024</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5A96D10A-DFEB-4F4A-991F-6182C9DDE869}" type="slidenum">
              <a:rPr lang="en-US" smtClean="0"/>
              <a:t>‹#›</a:t>
            </a:fld>
            <a:endParaRPr lang="en-US"/>
          </a:p>
        </p:txBody>
      </p:sp>
    </p:spTree>
    <p:extLst>
      <p:ext uri="{BB962C8B-B14F-4D97-AF65-F5344CB8AC3E}">
        <p14:creationId xmlns:p14="http://schemas.microsoft.com/office/powerpoint/2010/main" val="3579659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96D10A-DFEB-4F4A-991F-6182C9DDE869}" type="slidenum">
              <a:rPr lang="en-US" smtClean="0"/>
              <a:t>1</a:t>
            </a:fld>
            <a:endParaRPr lang="en-US"/>
          </a:p>
        </p:txBody>
      </p:sp>
    </p:spTree>
    <p:extLst>
      <p:ext uri="{BB962C8B-B14F-4D97-AF65-F5344CB8AC3E}">
        <p14:creationId xmlns:p14="http://schemas.microsoft.com/office/powerpoint/2010/main" val="31216357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8521702"/>
            <a:ext cx="31089600" cy="5880100"/>
          </a:xfrm>
        </p:spPr>
        <p:txBody>
          <a:bodyPr/>
          <a:lstStyle/>
          <a:p>
            <a:r>
              <a:rPr lang="en-US"/>
              <a:t>Click to edit Master title style</a:t>
            </a:r>
          </a:p>
        </p:txBody>
      </p:sp>
      <p:sp>
        <p:nvSpPr>
          <p:cNvPr id="3" name="Subtitle 2"/>
          <p:cNvSpPr>
            <a:spLocks noGrp="1"/>
          </p:cNvSpPr>
          <p:nvPr>
            <p:ph type="subTitle" idx="1"/>
          </p:nvPr>
        </p:nvSpPr>
        <p:spPr>
          <a:xfrm>
            <a:off x="5486400" y="15544800"/>
            <a:ext cx="25603200" cy="7010400"/>
          </a:xfrm>
        </p:spPr>
        <p:txBody>
          <a:bodyPr/>
          <a:lstStyle>
            <a:lvl1pPr marL="0" indent="0" algn="ctr">
              <a:buNone/>
              <a:defRPr>
                <a:solidFill>
                  <a:schemeClr val="tx1">
                    <a:tint val="75000"/>
                  </a:schemeClr>
                </a:solidFill>
              </a:defRPr>
            </a:lvl1pPr>
            <a:lvl2pPr marL="1828727" indent="0" algn="ctr">
              <a:buNone/>
              <a:defRPr>
                <a:solidFill>
                  <a:schemeClr val="tx1">
                    <a:tint val="75000"/>
                  </a:schemeClr>
                </a:solidFill>
              </a:defRPr>
            </a:lvl2pPr>
            <a:lvl3pPr marL="3657454" indent="0" algn="ctr">
              <a:buNone/>
              <a:defRPr>
                <a:solidFill>
                  <a:schemeClr val="tx1">
                    <a:tint val="75000"/>
                  </a:schemeClr>
                </a:solidFill>
              </a:defRPr>
            </a:lvl3pPr>
            <a:lvl4pPr marL="5486181" indent="0" algn="ctr">
              <a:buNone/>
              <a:defRPr>
                <a:solidFill>
                  <a:schemeClr val="tx1">
                    <a:tint val="75000"/>
                  </a:schemeClr>
                </a:solidFill>
              </a:defRPr>
            </a:lvl4pPr>
            <a:lvl5pPr marL="7314907" indent="0" algn="ctr">
              <a:buNone/>
              <a:defRPr>
                <a:solidFill>
                  <a:schemeClr val="tx1">
                    <a:tint val="75000"/>
                  </a:schemeClr>
                </a:solidFill>
              </a:defRPr>
            </a:lvl5pPr>
            <a:lvl6pPr marL="9143634" indent="0" algn="ctr">
              <a:buNone/>
              <a:defRPr>
                <a:solidFill>
                  <a:schemeClr val="tx1">
                    <a:tint val="75000"/>
                  </a:schemeClr>
                </a:solidFill>
              </a:defRPr>
            </a:lvl6pPr>
            <a:lvl7pPr marL="10972361" indent="0" algn="ctr">
              <a:buNone/>
              <a:defRPr>
                <a:solidFill>
                  <a:schemeClr val="tx1">
                    <a:tint val="75000"/>
                  </a:schemeClr>
                </a:solidFill>
              </a:defRPr>
            </a:lvl7pPr>
            <a:lvl8pPr marL="12801088" indent="0" algn="ctr">
              <a:buNone/>
              <a:defRPr>
                <a:solidFill>
                  <a:schemeClr val="tx1">
                    <a:tint val="75000"/>
                  </a:schemeClr>
                </a:solidFill>
              </a:defRPr>
            </a:lvl8pPr>
            <a:lvl9pPr marL="1462981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12667A8-A13D-4274-BD7D-B2374DF2C5FD}" type="datetimeFigureOut">
              <a:rPr lang="en-US" smtClean="0"/>
              <a:t>4/24/2024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E09A1C-0434-484A-90EF-A5E76C51B92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2667A8-A13D-4274-BD7D-B2374DF2C5FD}" type="datetimeFigureOut">
              <a:rPr lang="en-US" smtClean="0"/>
              <a:t>4/24/2024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E09A1C-0434-484A-90EF-A5E76C51B92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517600" y="1098554"/>
            <a:ext cx="8229600" cy="234061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828800" y="1098554"/>
            <a:ext cx="24079200" cy="23406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2667A8-A13D-4274-BD7D-B2374DF2C5FD}" type="datetimeFigureOut">
              <a:rPr lang="en-US" smtClean="0"/>
              <a:t>4/24/2024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E09A1C-0434-484A-90EF-A5E76C51B92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2667A8-A13D-4274-BD7D-B2374DF2C5FD}" type="datetimeFigureOut">
              <a:rPr lang="en-US" smtClean="0"/>
              <a:t>4/24/2024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E09A1C-0434-484A-90EF-A5E76C51B92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9252" y="17627602"/>
            <a:ext cx="31089600" cy="5448300"/>
          </a:xfrm>
        </p:spPr>
        <p:txBody>
          <a:bodyPr anchor="t"/>
          <a:lstStyle>
            <a:lvl1pPr algn="l">
              <a:defRPr sz="15999" b="1" cap="all"/>
            </a:lvl1pPr>
          </a:lstStyle>
          <a:p>
            <a:r>
              <a:rPr lang="en-US"/>
              <a:t>Click to edit Master title style</a:t>
            </a:r>
          </a:p>
        </p:txBody>
      </p:sp>
      <p:sp>
        <p:nvSpPr>
          <p:cNvPr id="3" name="Text Placeholder 2"/>
          <p:cNvSpPr>
            <a:spLocks noGrp="1"/>
          </p:cNvSpPr>
          <p:nvPr>
            <p:ph type="body" idx="1"/>
          </p:nvPr>
        </p:nvSpPr>
        <p:spPr>
          <a:xfrm>
            <a:off x="2889252" y="11626854"/>
            <a:ext cx="31089600" cy="6000748"/>
          </a:xfrm>
        </p:spPr>
        <p:txBody>
          <a:bodyPr anchor="b"/>
          <a:lstStyle>
            <a:lvl1pPr marL="0" indent="0">
              <a:buNone/>
              <a:defRPr sz="8000">
                <a:solidFill>
                  <a:schemeClr val="tx1">
                    <a:tint val="75000"/>
                  </a:schemeClr>
                </a:solidFill>
              </a:defRPr>
            </a:lvl1pPr>
            <a:lvl2pPr marL="1828727" indent="0">
              <a:buNone/>
              <a:defRPr sz="7166">
                <a:solidFill>
                  <a:schemeClr val="tx1">
                    <a:tint val="75000"/>
                  </a:schemeClr>
                </a:solidFill>
              </a:defRPr>
            </a:lvl2pPr>
            <a:lvl3pPr marL="3657454" indent="0">
              <a:buNone/>
              <a:defRPr sz="6416">
                <a:solidFill>
                  <a:schemeClr val="tx1">
                    <a:tint val="75000"/>
                  </a:schemeClr>
                </a:solidFill>
              </a:defRPr>
            </a:lvl3pPr>
            <a:lvl4pPr marL="5486181" indent="0">
              <a:buNone/>
              <a:defRPr sz="5583">
                <a:solidFill>
                  <a:schemeClr val="tx1">
                    <a:tint val="75000"/>
                  </a:schemeClr>
                </a:solidFill>
              </a:defRPr>
            </a:lvl4pPr>
            <a:lvl5pPr marL="7314907" indent="0">
              <a:buNone/>
              <a:defRPr sz="5583">
                <a:solidFill>
                  <a:schemeClr val="tx1">
                    <a:tint val="75000"/>
                  </a:schemeClr>
                </a:solidFill>
              </a:defRPr>
            </a:lvl5pPr>
            <a:lvl6pPr marL="9143634" indent="0">
              <a:buNone/>
              <a:defRPr sz="5583">
                <a:solidFill>
                  <a:schemeClr val="tx1">
                    <a:tint val="75000"/>
                  </a:schemeClr>
                </a:solidFill>
              </a:defRPr>
            </a:lvl6pPr>
            <a:lvl7pPr marL="10972361" indent="0">
              <a:buNone/>
              <a:defRPr sz="5583">
                <a:solidFill>
                  <a:schemeClr val="tx1">
                    <a:tint val="75000"/>
                  </a:schemeClr>
                </a:solidFill>
              </a:defRPr>
            </a:lvl7pPr>
            <a:lvl8pPr marL="12801088" indent="0">
              <a:buNone/>
              <a:defRPr sz="5583">
                <a:solidFill>
                  <a:schemeClr val="tx1">
                    <a:tint val="75000"/>
                  </a:schemeClr>
                </a:solidFill>
              </a:defRPr>
            </a:lvl8pPr>
            <a:lvl9pPr marL="14629815" indent="0">
              <a:buNone/>
              <a:defRPr sz="558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2667A8-A13D-4274-BD7D-B2374DF2C5FD}" type="datetimeFigureOut">
              <a:rPr lang="en-US" smtClean="0"/>
              <a:t>4/24/2024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E09A1C-0434-484A-90EF-A5E76C51B92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828800" y="6400802"/>
            <a:ext cx="16154400" cy="18103852"/>
          </a:xfrm>
        </p:spPr>
        <p:txBody>
          <a:bodyPr/>
          <a:lstStyle>
            <a:lvl1pPr>
              <a:defRPr sz="11166"/>
            </a:lvl1pPr>
            <a:lvl2pPr>
              <a:defRPr sz="9583"/>
            </a:lvl2pPr>
            <a:lvl3pPr>
              <a:defRPr sz="8000"/>
            </a:lvl3pPr>
            <a:lvl4pPr>
              <a:defRPr sz="7166"/>
            </a:lvl4pPr>
            <a:lvl5pPr>
              <a:defRPr sz="7166"/>
            </a:lvl5pPr>
            <a:lvl6pPr>
              <a:defRPr sz="7166"/>
            </a:lvl6pPr>
            <a:lvl7pPr>
              <a:defRPr sz="7166"/>
            </a:lvl7pPr>
            <a:lvl8pPr>
              <a:defRPr sz="7166"/>
            </a:lvl8pPr>
            <a:lvl9pPr>
              <a:defRPr sz="716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8592800" y="6400802"/>
            <a:ext cx="16154400" cy="18103852"/>
          </a:xfrm>
        </p:spPr>
        <p:txBody>
          <a:bodyPr/>
          <a:lstStyle>
            <a:lvl1pPr>
              <a:defRPr sz="11166"/>
            </a:lvl1pPr>
            <a:lvl2pPr>
              <a:defRPr sz="9583"/>
            </a:lvl2pPr>
            <a:lvl3pPr>
              <a:defRPr sz="8000"/>
            </a:lvl3pPr>
            <a:lvl4pPr>
              <a:defRPr sz="7166"/>
            </a:lvl4pPr>
            <a:lvl5pPr>
              <a:defRPr sz="7166"/>
            </a:lvl5pPr>
            <a:lvl6pPr>
              <a:defRPr sz="7166"/>
            </a:lvl6pPr>
            <a:lvl7pPr>
              <a:defRPr sz="7166"/>
            </a:lvl7pPr>
            <a:lvl8pPr>
              <a:defRPr sz="7166"/>
            </a:lvl8pPr>
            <a:lvl9pPr>
              <a:defRPr sz="716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12667A8-A13D-4274-BD7D-B2374DF2C5FD}" type="datetimeFigureOut">
              <a:rPr lang="en-US" smtClean="0"/>
              <a:t>4/24/2024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E09A1C-0434-484A-90EF-A5E76C51B92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828800" y="6140452"/>
            <a:ext cx="16160752" cy="2559048"/>
          </a:xfrm>
        </p:spPr>
        <p:txBody>
          <a:bodyPr anchor="b"/>
          <a:lstStyle>
            <a:lvl1pPr marL="0" indent="0">
              <a:buNone/>
              <a:defRPr sz="9583" b="1"/>
            </a:lvl1pPr>
            <a:lvl2pPr marL="1828727" indent="0">
              <a:buNone/>
              <a:defRPr sz="8000" b="1"/>
            </a:lvl2pPr>
            <a:lvl3pPr marL="3657454" indent="0">
              <a:buNone/>
              <a:defRPr sz="7166" b="1"/>
            </a:lvl3pPr>
            <a:lvl4pPr marL="5486181" indent="0">
              <a:buNone/>
              <a:defRPr sz="6416" b="1"/>
            </a:lvl4pPr>
            <a:lvl5pPr marL="7314907" indent="0">
              <a:buNone/>
              <a:defRPr sz="6416" b="1"/>
            </a:lvl5pPr>
            <a:lvl6pPr marL="9143634" indent="0">
              <a:buNone/>
              <a:defRPr sz="6416" b="1"/>
            </a:lvl6pPr>
            <a:lvl7pPr marL="10972361" indent="0">
              <a:buNone/>
              <a:defRPr sz="6416" b="1"/>
            </a:lvl7pPr>
            <a:lvl8pPr marL="12801088" indent="0">
              <a:buNone/>
              <a:defRPr sz="6416" b="1"/>
            </a:lvl8pPr>
            <a:lvl9pPr marL="14629815" indent="0">
              <a:buNone/>
              <a:defRPr sz="6416" b="1"/>
            </a:lvl9pPr>
          </a:lstStyle>
          <a:p>
            <a:pPr lvl="0"/>
            <a:r>
              <a:rPr lang="en-US"/>
              <a:t>Click to edit Master text styles</a:t>
            </a:r>
          </a:p>
        </p:txBody>
      </p:sp>
      <p:sp>
        <p:nvSpPr>
          <p:cNvPr id="4" name="Content Placeholder 3"/>
          <p:cNvSpPr>
            <a:spLocks noGrp="1"/>
          </p:cNvSpPr>
          <p:nvPr>
            <p:ph sz="half" idx="2"/>
          </p:nvPr>
        </p:nvSpPr>
        <p:spPr>
          <a:xfrm>
            <a:off x="1828800" y="8699500"/>
            <a:ext cx="16160752" cy="15805152"/>
          </a:xfrm>
        </p:spPr>
        <p:txBody>
          <a:bodyPr/>
          <a:lstStyle>
            <a:lvl1pPr>
              <a:defRPr sz="9583"/>
            </a:lvl1pPr>
            <a:lvl2pPr>
              <a:defRPr sz="8000"/>
            </a:lvl2pPr>
            <a:lvl3pPr>
              <a:defRPr sz="7166"/>
            </a:lvl3pPr>
            <a:lvl4pPr>
              <a:defRPr sz="6416"/>
            </a:lvl4pPr>
            <a:lvl5pPr>
              <a:defRPr sz="6416"/>
            </a:lvl5pPr>
            <a:lvl6pPr>
              <a:defRPr sz="6416"/>
            </a:lvl6pPr>
            <a:lvl7pPr>
              <a:defRPr sz="6416"/>
            </a:lvl7pPr>
            <a:lvl8pPr>
              <a:defRPr sz="6416"/>
            </a:lvl8pPr>
            <a:lvl9pPr>
              <a:defRPr sz="641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8580102" y="6140452"/>
            <a:ext cx="16167100" cy="2559048"/>
          </a:xfrm>
        </p:spPr>
        <p:txBody>
          <a:bodyPr anchor="b"/>
          <a:lstStyle>
            <a:lvl1pPr marL="0" indent="0">
              <a:buNone/>
              <a:defRPr sz="9583" b="1"/>
            </a:lvl1pPr>
            <a:lvl2pPr marL="1828727" indent="0">
              <a:buNone/>
              <a:defRPr sz="8000" b="1"/>
            </a:lvl2pPr>
            <a:lvl3pPr marL="3657454" indent="0">
              <a:buNone/>
              <a:defRPr sz="7166" b="1"/>
            </a:lvl3pPr>
            <a:lvl4pPr marL="5486181" indent="0">
              <a:buNone/>
              <a:defRPr sz="6416" b="1"/>
            </a:lvl4pPr>
            <a:lvl5pPr marL="7314907" indent="0">
              <a:buNone/>
              <a:defRPr sz="6416" b="1"/>
            </a:lvl5pPr>
            <a:lvl6pPr marL="9143634" indent="0">
              <a:buNone/>
              <a:defRPr sz="6416" b="1"/>
            </a:lvl6pPr>
            <a:lvl7pPr marL="10972361" indent="0">
              <a:buNone/>
              <a:defRPr sz="6416" b="1"/>
            </a:lvl7pPr>
            <a:lvl8pPr marL="12801088" indent="0">
              <a:buNone/>
              <a:defRPr sz="6416" b="1"/>
            </a:lvl8pPr>
            <a:lvl9pPr marL="14629815" indent="0">
              <a:buNone/>
              <a:defRPr sz="6416" b="1"/>
            </a:lvl9pPr>
          </a:lstStyle>
          <a:p>
            <a:pPr lvl="0"/>
            <a:r>
              <a:rPr lang="en-US"/>
              <a:t>Click to edit Master text styles</a:t>
            </a:r>
          </a:p>
        </p:txBody>
      </p:sp>
      <p:sp>
        <p:nvSpPr>
          <p:cNvPr id="6" name="Content Placeholder 5"/>
          <p:cNvSpPr>
            <a:spLocks noGrp="1"/>
          </p:cNvSpPr>
          <p:nvPr>
            <p:ph sz="quarter" idx="4"/>
          </p:nvPr>
        </p:nvSpPr>
        <p:spPr>
          <a:xfrm>
            <a:off x="18580102" y="8699500"/>
            <a:ext cx="16167100" cy="15805152"/>
          </a:xfrm>
        </p:spPr>
        <p:txBody>
          <a:bodyPr/>
          <a:lstStyle>
            <a:lvl1pPr>
              <a:defRPr sz="9583"/>
            </a:lvl1pPr>
            <a:lvl2pPr>
              <a:defRPr sz="8000"/>
            </a:lvl2pPr>
            <a:lvl3pPr>
              <a:defRPr sz="7166"/>
            </a:lvl3pPr>
            <a:lvl4pPr>
              <a:defRPr sz="6416"/>
            </a:lvl4pPr>
            <a:lvl5pPr>
              <a:defRPr sz="6416"/>
            </a:lvl5pPr>
            <a:lvl6pPr>
              <a:defRPr sz="6416"/>
            </a:lvl6pPr>
            <a:lvl7pPr>
              <a:defRPr sz="6416"/>
            </a:lvl7pPr>
            <a:lvl8pPr>
              <a:defRPr sz="6416"/>
            </a:lvl8pPr>
            <a:lvl9pPr>
              <a:defRPr sz="641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2667A8-A13D-4274-BD7D-B2374DF2C5FD}" type="datetimeFigureOut">
              <a:rPr lang="en-US" smtClean="0"/>
              <a:t>4/24/2024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E09A1C-0434-484A-90EF-A5E76C51B92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12667A8-A13D-4274-BD7D-B2374DF2C5FD}" type="datetimeFigureOut">
              <a:rPr lang="en-US" smtClean="0"/>
              <a:t>4/24/2024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E09A1C-0434-484A-90EF-A5E76C51B92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2667A8-A13D-4274-BD7D-B2374DF2C5FD}" type="datetimeFigureOut">
              <a:rPr lang="en-US" smtClean="0"/>
              <a:t>4/24/2024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E09A1C-0434-484A-90EF-A5E76C51B92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2" y="1092200"/>
            <a:ext cx="12033252" cy="4648200"/>
          </a:xfrm>
        </p:spPr>
        <p:txBody>
          <a:bodyPr anchor="b"/>
          <a:lstStyle>
            <a:lvl1pPr algn="l">
              <a:defRPr sz="8000" b="1"/>
            </a:lvl1pPr>
          </a:lstStyle>
          <a:p>
            <a:r>
              <a:rPr lang="en-US"/>
              <a:t>Click to edit Master title style</a:t>
            </a:r>
          </a:p>
        </p:txBody>
      </p:sp>
      <p:sp>
        <p:nvSpPr>
          <p:cNvPr id="3" name="Content Placeholder 2"/>
          <p:cNvSpPr>
            <a:spLocks noGrp="1"/>
          </p:cNvSpPr>
          <p:nvPr>
            <p:ph idx="1"/>
          </p:nvPr>
        </p:nvSpPr>
        <p:spPr>
          <a:xfrm>
            <a:off x="14300200" y="1092202"/>
            <a:ext cx="20447000" cy="23412452"/>
          </a:xfrm>
        </p:spPr>
        <p:txBody>
          <a:bodyPr/>
          <a:lstStyle>
            <a:lvl1pPr>
              <a:defRPr sz="12833"/>
            </a:lvl1pPr>
            <a:lvl2pPr>
              <a:defRPr sz="11166"/>
            </a:lvl2pPr>
            <a:lvl3pPr>
              <a:defRPr sz="9583"/>
            </a:lvl3pPr>
            <a:lvl4pPr>
              <a:defRPr sz="8000"/>
            </a:lvl4pPr>
            <a:lvl5pPr>
              <a:defRPr sz="8000"/>
            </a:lvl5pPr>
            <a:lvl6pPr>
              <a:defRPr sz="8000"/>
            </a:lvl6pPr>
            <a:lvl7pPr>
              <a:defRPr sz="8000"/>
            </a:lvl7pPr>
            <a:lvl8pPr>
              <a:defRPr sz="8000"/>
            </a:lvl8pPr>
            <a:lvl9pPr>
              <a:defRPr sz="8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828802" y="5740402"/>
            <a:ext cx="12033252" cy="18764252"/>
          </a:xfrm>
        </p:spPr>
        <p:txBody>
          <a:bodyPr/>
          <a:lstStyle>
            <a:lvl1pPr marL="0" indent="0">
              <a:buNone/>
              <a:defRPr sz="5583"/>
            </a:lvl1pPr>
            <a:lvl2pPr marL="1828727" indent="0">
              <a:buNone/>
              <a:defRPr sz="4833"/>
            </a:lvl2pPr>
            <a:lvl3pPr marL="3657454" indent="0">
              <a:buNone/>
              <a:defRPr sz="4000"/>
            </a:lvl3pPr>
            <a:lvl4pPr marL="5486181" indent="0">
              <a:buNone/>
              <a:defRPr sz="3583"/>
            </a:lvl4pPr>
            <a:lvl5pPr marL="7314907" indent="0">
              <a:buNone/>
              <a:defRPr sz="3583"/>
            </a:lvl5pPr>
            <a:lvl6pPr marL="9143634" indent="0">
              <a:buNone/>
              <a:defRPr sz="3583"/>
            </a:lvl6pPr>
            <a:lvl7pPr marL="10972361" indent="0">
              <a:buNone/>
              <a:defRPr sz="3583"/>
            </a:lvl7pPr>
            <a:lvl8pPr marL="12801088" indent="0">
              <a:buNone/>
              <a:defRPr sz="3583"/>
            </a:lvl8pPr>
            <a:lvl9pPr marL="14629815" indent="0">
              <a:buNone/>
              <a:defRPr sz="3583"/>
            </a:lvl9pPr>
          </a:lstStyle>
          <a:p>
            <a:pPr lvl="0"/>
            <a:r>
              <a:rPr lang="en-US"/>
              <a:t>Click to edit Master text styles</a:t>
            </a:r>
          </a:p>
        </p:txBody>
      </p:sp>
      <p:sp>
        <p:nvSpPr>
          <p:cNvPr id="5" name="Date Placeholder 4"/>
          <p:cNvSpPr>
            <a:spLocks noGrp="1"/>
          </p:cNvSpPr>
          <p:nvPr>
            <p:ph type="dt" sz="half" idx="10"/>
          </p:nvPr>
        </p:nvSpPr>
        <p:spPr/>
        <p:txBody>
          <a:bodyPr/>
          <a:lstStyle/>
          <a:p>
            <a:fld id="{212667A8-A13D-4274-BD7D-B2374DF2C5FD}" type="datetimeFigureOut">
              <a:rPr lang="en-US" smtClean="0"/>
              <a:t>4/24/2024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E09A1C-0434-484A-90EF-A5E76C51B92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69152" y="19202400"/>
            <a:ext cx="21945600" cy="2266952"/>
          </a:xfrm>
        </p:spPr>
        <p:txBody>
          <a:bodyPr anchor="b"/>
          <a:lstStyle>
            <a:lvl1pPr algn="l">
              <a:defRPr sz="8000" b="1"/>
            </a:lvl1pPr>
          </a:lstStyle>
          <a:p>
            <a:r>
              <a:rPr lang="en-US"/>
              <a:t>Click to edit Master title style</a:t>
            </a:r>
          </a:p>
        </p:txBody>
      </p:sp>
      <p:sp>
        <p:nvSpPr>
          <p:cNvPr id="3" name="Picture Placeholder 2"/>
          <p:cNvSpPr>
            <a:spLocks noGrp="1"/>
          </p:cNvSpPr>
          <p:nvPr>
            <p:ph type="pic" idx="1"/>
          </p:nvPr>
        </p:nvSpPr>
        <p:spPr>
          <a:xfrm>
            <a:off x="7169152" y="2451100"/>
            <a:ext cx="21945600" cy="16459200"/>
          </a:xfrm>
        </p:spPr>
        <p:txBody>
          <a:bodyPr/>
          <a:lstStyle>
            <a:lvl1pPr marL="0" indent="0">
              <a:buNone/>
              <a:defRPr sz="12833"/>
            </a:lvl1pPr>
            <a:lvl2pPr marL="1828727" indent="0">
              <a:buNone/>
              <a:defRPr sz="11166"/>
            </a:lvl2pPr>
            <a:lvl3pPr marL="3657454" indent="0">
              <a:buNone/>
              <a:defRPr sz="9583"/>
            </a:lvl3pPr>
            <a:lvl4pPr marL="5486181" indent="0">
              <a:buNone/>
              <a:defRPr sz="8000"/>
            </a:lvl4pPr>
            <a:lvl5pPr marL="7314907" indent="0">
              <a:buNone/>
              <a:defRPr sz="8000"/>
            </a:lvl5pPr>
            <a:lvl6pPr marL="9143634" indent="0">
              <a:buNone/>
              <a:defRPr sz="8000"/>
            </a:lvl6pPr>
            <a:lvl7pPr marL="10972361" indent="0">
              <a:buNone/>
              <a:defRPr sz="8000"/>
            </a:lvl7pPr>
            <a:lvl8pPr marL="12801088" indent="0">
              <a:buNone/>
              <a:defRPr sz="8000"/>
            </a:lvl8pPr>
            <a:lvl9pPr marL="14629815" indent="0">
              <a:buNone/>
              <a:defRPr sz="8000"/>
            </a:lvl9pPr>
          </a:lstStyle>
          <a:p>
            <a:endParaRPr lang="en-US"/>
          </a:p>
        </p:txBody>
      </p:sp>
      <p:sp>
        <p:nvSpPr>
          <p:cNvPr id="4" name="Text Placeholder 3"/>
          <p:cNvSpPr>
            <a:spLocks noGrp="1"/>
          </p:cNvSpPr>
          <p:nvPr>
            <p:ph type="body" sz="half" idx="2"/>
          </p:nvPr>
        </p:nvSpPr>
        <p:spPr>
          <a:xfrm>
            <a:off x="7169152" y="21469352"/>
            <a:ext cx="21945600" cy="3219448"/>
          </a:xfrm>
        </p:spPr>
        <p:txBody>
          <a:bodyPr/>
          <a:lstStyle>
            <a:lvl1pPr marL="0" indent="0">
              <a:buNone/>
              <a:defRPr sz="5583"/>
            </a:lvl1pPr>
            <a:lvl2pPr marL="1828727" indent="0">
              <a:buNone/>
              <a:defRPr sz="4833"/>
            </a:lvl2pPr>
            <a:lvl3pPr marL="3657454" indent="0">
              <a:buNone/>
              <a:defRPr sz="4000"/>
            </a:lvl3pPr>
            <a:lvl4pPr marL="5486181" indent="0">
              <a:buNone/>
              <a:defRPr sz="3583"/>
            </a:lvl4pPr>
            <a:lvl5pPr marL="7314907" indent="0">
              <a:buNone/>
              <a:defRPr sz="3583"/>
            </a:lvl5pPr>
            <a:lvl6pPr marL="9143634" indent="0">
              <a:buNone/>
              <a:defRPr sz="3583"/>
            </a:lvl6pPr>
            <a:lvl7pPr marL="10972361" indent="0">
              <a:buNone/>
              <a:defRPr sz="3583"/>
            </a:lvl7pPr>
            <a:lvl8pPr marL="12801088" indent="0">
              <a:buNone/>
              <a:defRPr sz="3583"/>
            </a:lvl8pPr>
            <a:lvl9pPr marL="14629815" indent="0">
              <a:buNone/>
              <a:defRPr sz="3583"/>
            </a:lvl9pPr>
          </a:lstStyle>
          <a:p>
            <a:pPr lvl="0"/>
            <a:r>
              <a:rPr lang="en-US"/>
              <a:t>Click to edit Master text styles</a:t>
            </a:r>
          </a:p>
        </p:txBody>
      </p:sp>
      <p:sp>
        <p:nvSpPr>
          <p:cNvPr id="5" name="Date Placeholder 4"/>
          <p:cNvSpPr>
            <a:spLocks noGrp="1"/>
          </p:cNvSpPr>
          <p:nvPr>
            <p:ph type="dt" sz="half" idx="10"/>
          </p:nvPr>
        </p:nvSpPr>
        <p:spPr/>
        <p:txBody>
          <a:bodyPr/>
          <a:lstStyle/>
          <a:p>
            <a:fld id="{212667A8-A13D-4274-BD7D-B2374DF2C5FD}" type="datetimeFigureOut">
              <a:rPr lang="en-US" smtClean="0"/>
              <a:t>4/24/2024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E09A1C-0434-484A-90EF-A5E76C51B92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800" y="1098552"/>
            <a:ext cx="32918400" cy="4572000"/>
          </a:xfrm>
          <a:prstGeom prst="rect">
            <a:avLst/>
          </a:prstGeom>
        </p:spPr>
        <p:txBody>
          <a:bodyPr vert="horz" lIns="438912" tIns="219456" rIns="438912" bIns="219456" rtlCol="0" anchor="ctr">
            <a:normAutofit/>
          </a:bodyPr>
          <a:lstStyle/>
          <a:p>
            <a:r>
              <a:rPr lang="en-US"/>
              <a:t>Click to edit Master title style</a:t>
            </a:r>
          </a:p>
        </p:txBody>
      </p:sp>
      <p:sp>
        <p:nvSpPr>
          <p:cNvPr id="3" name="Text Placeholder 2"/>
          <p:cNvSpPr>
            <a:spLocks noGrp="1"/>
          </p:cNvSpPr>
          <p:nvPr>
            <p:ph type="body" idx="1"/>
          </p:nvPr>
        </p:nvSpPr>
        <p:spPr>
          <a:xfrm>
            <a:off x="1828800" y="6400802"/>
            <a:ext cx="32918400" cy="18103852"/>
          </a:xfrm>
          <a:prstGeom prst="rect">
            <a:avLst/>
          </a:prstGeom>
        </p:spPr>
        <p:txBody>
          <a:bodyPr vert="horz" lIns="438912" tIns="219456" rIns="438912" bIns="21945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828800" y="25425402"/>
            <a:ext cx="8534400" cy="1460500"/>
          </a:xfrm>
          <a:prstGeom prst="rect">
            <a:avLst/>
          </a:prstGeom>
        </p:spPr>
        <p:txBody>
          <a:bodyPr vert="horz" lIns="438912" tIns="219456" rIns="438912" bIns="219456" rtlCol="0" anchor="ctr"/>
          <a:lstStyle>
            <a:lvl1pPr algn="l">
              <a:defRPr sz="4833">
                <a:solidFill>
                  <a:schemeClr val="tx1">
                    <a:tint val="75000"/>
                  </a:schemeClr>
                </a:solidFill>
              </a:defRPr>
            </a:lvl1pPr>
          </a:lstStyle>
          <a:p>
            <a:fld id="{212667A8-A13D-4274-BD7D-B2374DF2C5FD}" type="datetimeFigureOut">
              <a:rPr lang="en-US" smtClean="0"/>
              <a:t>4/24/2024</a:t>
            </a:fld>
            <a:endParaRPr lang="en-US"/>
          </a:p>
        </p:txBody>
      </p:sp>
      <p:sp>
        <p:nvSpPr>
          <p:cNvPr id="5" name="Footer Placeholder 4"/>
          <p:cNvSpPr>
            <a:spLocks noGrp="1"/>
          </p:cNvSpPr>
          <p:nvPr>
            <p:ph type="ftr" sz="quarter" idx="3"/>
          </p:nvPr>
        </p:nvSpPr>
        <p:spPr>
          <a:xfrm>
            <a:off x="12496800" y="25425402"/>
            <a:ext cx="11582400" cy="1460500"/>
          </a:xfrm>
          <a:prstGeom prst="rect">
            <a:avLst/>
          </a:prstGeom>
        </p:spPr>
        <p:txBody>
          <a:bodyPr vert="horz" lIns="438912" tIns="219456" rIns="438912" bIns="219456" rtlCol="0" anchor="ctr"/>
          <a:lstStyle>
            <a:lvl1pPr algn="ctr">
              <a:defRPr sz="483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6212800" y="25425402"/>
            <a:ext cx="8534400" cy="1460500"/>
          </a:xfrm>
          <a:prstGeom prst="rect">
            <a:avLst/>
          </a:prstGeom>
        </p:spPr>
        <p:txBody>
          <a:bodyPr vert="horz" lIns="438912" tIns="219456" rIns="438912" bIns="219456" rtlCol="0" anchor="ctr"/>
          <a:lstStyle>
            <a:lvl1pPr algn="r">
              <a:defRPr sz="4833">
                <a:solidFill>
                  <a:schemeClr val="tx1">
                    <a:tint val="75000"/>
                  </a:schemeClr>
                </a:solidFill>
              </a:defRPr>
            </a:lvl1pPr>
          </a:lstStyle>
          <a:p>
            <a:fld id="{7EE09A1C-0434-484A-90EF-A5E76C51B92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657454" rtl="0" eaLnBrk="1" latinLnBrk="0" hangingPunct="1">
        <a:spcBef>
          <a:spcPct val="0"/>
        </a:spcBef>
        <a:buNone/>
        <a:defRPr sz="17583" kern="1200">
          <a:solidFill>
            <a:schemeClr val="tx1"/>
          </a:solidFill>
          <a:latin typeface="+mj-lt"/>
          <a:ea typeface="+mj-ea"/>
          <a:cs typeface="+mj-cs"/>
        </a:defRPr>
      </a:lvl1pPr>
    </p:titleStyle>
    <p:bodyStyle>
      <a:lvl1pPr marL="1371545" indent="-1371545" algn="l" defTabSz="3657454" rtl="0" eaLnBrk="1" latinLnBrk="0" hangingPunct="1">
        <a:spcBef>
          <a:spcPct val="20000"/>
        </a:spcBef>
        <a:buFont typeface="Arial" pitchFamily="34" charset="0"/>
        <a:buChar char="•"/>
        <a:defRPr sz="12833" kern="1200">
          <a:solidFill>
            <a:schemeClr val="tx1"/>
          </a:solidFill>
          <a:latin typeface="+mn-lt"/>
          <a:ea typeface="+mn-ea"/>
          <a:cs typeface="+mn-cs"/>
        </a:defRPr>
      </a:lvl1pPr>
      <a:lvl2pPr marL="2971681" indent="-1142954" algn="l" defTabSz="3657454" rtl="0" eaLnBrk="1" latinLnBrk="0" hangingPunct="1">
        <a:spcBef>
          <a:spcPct val="20000"/>
        </a:spcBef>
        <a:buFont typeface="Arial" pitchFamily="34" charset="0"/>
        <a:buChar char="–"/>
        <a:defRPr sz="11166" kern="1200">
          <a:solidFill>
            <a:schemeClr val="tx1"/>
          </a:solidFill>
          <a:latin typeface="+mn-lt"/>
          <a:ea typeface="+mn-ea"/>
          <a:cs typeface="+mn-cs"/>
        </a:defRPr>
      </a:lvl2pPr>
      <a:lvl3pPr marL="4571817" indent="-914363" algn="l" defTabSz="3657454" rtl="0" eaLnBrk="1" latinLnBrk="0" hangingPunct="1">
        <a:spcBef>
          <a:spcPct val="20000"/>
        </a:spcBef>
        <a:buFont typeface="Arial" pitchFamily="34" charset="0"/>
        <a:buChar char="•"/>
        <a:defRPr sz="9583" kern="1200">
          <a:solidFill>
            <a:schemeClr val="tx1"/>
          </a:solidFill>
          <a:latin typeface="+mn-lt"/>
          <a:ea typeface="+mn-ea"/>
          <a:cs typeface="+mn-cs"/>
        </a:defRPr>
      </a:lvl3pPr>
      <a:lvl4pPr marL="6400544" indent="-914363" algn="l" defTabSz="3657454" rtl="0" eaLnBrk="1" latinLnBrk="0" hangingPunct="1">
        <a:spcBef>
          <a:spcPct val="20000"/>
        </a:spcBef>
        <a:buFont typeface="Arial" pitchFamily="34" charset="0"/>
        <a:buChar char="–"/>
        <a:defRPr sz="8000" kern="1200">
          <a:solidFill>
            <a:schemeClr val="tx1"/>
          </a:solidFill>
          <a:latin typeface="+mn-lt"/>
          <a:ea typeface="+mn-ea"/>
          <a:cs typeface="+mn-cs"/>
        </a:defRPr>
      </a:lvl4pPr>
      <a:lvl5pPr marL="8229271" indent="-914363" algn="l" defTabSz="3657454" rtl="0" eaLnBrk="1" latinLnBrk="0" hangingPunct="1">
        <a:spcBef>
          <a:spcPct val="20000"/>
        </a:spcBef>
        <a:buFont typeface="Arial" pitchFamily="34" charset="0"/>
        <a:buChar char="»"/>
        <a:defRPr sz="8000" kern="1200">
          <a:solidFill>
            <a:schemeClr val="tx1"/>
          </a:solidFill>
          <a:latin typeface="+mn-lt"/>
          <a:ea typeface="+mn-ea"/>
          <a:cs typeface="+mn-cs"/>
        </a:defRPr>
      </a:lvl5pPr>
      <a:lvl6pPr marL="10057998" indent="-914363" algn="l" defTabSz="3657454" rtl="0" eaLnBrk="1" latinLnBrk="0" hangingPunct="1">
        <a:spcBef>
          <a:spcPct val="20000"/>
        </a:spcBef>
        <a:buFont typeface="Arial" pitchFamily="34" charset="0"/>
        <a:buChar char="•"/>
        <a:defRPr sz="8000" kern="1200">
          <a:solidFill>
            <a:schemeClr val="tx1"/>
          </a:solidFill>
          <a:latin typeface="+mn-lt"/>
          <a:ea typeface="+mn-ea"/>
          <a:cs typeface="+mn-cs"/>
        </a:defRPr>
      </a:lvl6pPr>
      <a:lvl7pPr marL="11886725" indent="-914363" algn="l" defTabSz="3657454" rtl="0" eaLnBrk="1" latinLnBrk="0" hangingPunct="1">
        <a:spcBef>
          <a:spcPct val="20000"/>
        </a:spcBef>
        <a:buFont typeface="Arial" pitchFamily="34" charset="0"/>
        <a:buChar char="•"/>
        <a:defRPr sz="8000" kern="1200">
          <a:solidFill>
            <a:schemeClr val="tx1"/>
          </a:solidFill>
          <a:latin typeface="+mn-lt"/>
          <a:ea typeface="+mn-ea"/>
          <a:cs typeface="+mn-cs"/>
        </a:defRPr>
      </a:lvl7pPr>
      <a:lvl8pPr marL="13715451" indent="-914363" algn="l" defTabSz="3657454" rtl="0" eaLnBrk="1" latinLnBrk="0" hangingPunct="1">
        <a:spcBef>
          <a:spcPct val="20000"/>
        </a:spcBef>
        <a:buFont typeface="Arial" pitchFamily="34" charset="0"/>
        <a:buChar char="•"/>
        <a:defRPr sz="8000" kern="1200">
          <a:solidFill>
            <a:schemeClr val="tx1"/>
          </a:solidFill>
          <a:latin typeface="+mn-lt"/>
          <a:ea typeface="+mn-ea"/>
          <a:cs typeface="+mn-cs"/>
        </a:defRPr>
      </a:lvl8pPr>
      <a:lvl9pPr marL="15544178" indent="-914363" algn="l" defTabSz="3657454" rtl="0" eaLnBrk="1" latinLnBrk="0" hangingPunct="1">
        <a:spcBef>
          <a:spcPct val="20000"/>
        </a:spcBef>
        <a:buFont typeface="Arial" pitchFamily="34" charset="0"/>
        <a:buChar char="•"/>
        <a:defRPr sz="8000" kern="1200">
          <a:solidFill>
            <a:schemeClr val="tx1"/>
          </a:solidFill>
          <a:latin typeface="+mn-lt"/>
          <a:ea typeface="+mn-ea"/>
          <a:cs typeface="+mn-cs"/>
        </a:defRPr>
      </a:lvl9pPr>
    </p:bodyStyle>
    <p:otherStyle>
      <a:defPPr>
        <a:defRPr lang="en-US"/>
      </a:defPPr>
      <a:lvl1pPr marL="0" algn="l" defTabSz="3657454" rtl="0" eaLnBrk="1" latinLnBrk="0" hangingPunct="1">
        <a:defRPr sz="7166" kern="1200">
          <a:solidFill>
            <a:schemeClr val="tx1"/>
          </a:solidFill>
          <a:latin typeface="+mn-lt"/>
          <a:ea typeface="+mn-ea"/>
          <a:cs typeface="+mn-cs"/>
        </a:defRPr>
      </a:lvl1pPr>
      <a:lvl2pPr marL="1828727" algn="l" defTabSz="3657454" rtl="0" eaLnBrk="1" latinLnBrk="0" hangingPunct="1">
        <a:defRPr sz="7166" kern="1200">
          <a:solidFill>
            <a:schemeClr val="tx1"/>
          </a:solidFill>
          <a:latin typeface="+mn-lt"/>
          <a:ea typeface="+mn-ea"/>
          <a:cs typeface="+mn-cs"/>
        </a:defRPr>
      </a:lvl2pPr>
      <a:lvl3pPr marL="3657454" algn="l" defTabSz="3657454" rtl="0" eaLnBrk="1" latinLnBrk="0" hangingPunct="1">
        <a:defRPr sz="7166" kern="1200">
          <a:solidFill>
            <a:schemeClr val="tx1"/>
          </a:solidFill>
          <a:latin typeface="+mn-lt"/>
          <a:ea typeface="+mn-ea"/>
          <a:cs typeface="+mn-cs"/>
        </a:defRPr>
      </a:lvl3pPr>
      <a:lvl4pPr marL="5486181" algn="l" defTabSz="3657454" rtl="0" eaLnBrk="1" latinLnBrk="0" hangingPunct="1">
        <a:defRPr sz="7166" kern="1200">
          <a:solidFill>
            <a:schemeClr val="tx1"/>
          </a:solidFill>
          <a:latin typeface="+mn-lt"/>
          <a:ea typeface="+mn-ea"/>
          <a:cs typeface="+mn-cs"/>
        </a:defRPr>
      </a:lvl4pPr>
      <a:lvl5pPr marL="7314907" algn="l" defTabSz="3657454" rtl="0" eaLnBrk="1" latinLnBrk="0" hangingPunct="1">
        <a:defRPr sz="7166" kern="1200">
          <a:solidFill>
            <a:schemeClr val="tx1"/>
          </a:solidFill>
          <a:latin typeface="+mn-lt"/>
          <a:ea typeface="+mn-ea"/>
          <a:cs typeface="+mn-cs"/>
        </a:defRPr>
      </a:lvl5pPr>
      <a:lvl6pPr marL="9143634" algn="l" defTabSz="3657454" rtl="0" eaLnBrk="1" latinLnBrk="0" hangingPunct="1">
        <a:defRPr sz="7166" kern="1200">
          <a:solidFill>
            <a:schemeClr val="tx1"/>
          </a:solidFill>
          <a:latin typeface="+mn-lt"/>
          <a:ea typeface="+mn-ea"/>
          <a:cs typeface="+mn-cs"/>
        </a:defRPr>
      </a:lvl6pPr>
      <a:lvl7pPr marL="10972361" algn="l" defTabSz="3657454" rtl="0" eaLnBrk="1" latinLnBrk="0" hangingPunct="1">
        <a:defRPr sz="7166" kern="1200">
          <a:solidFill>
            <a:schemeClr val="tx1"/>
          </a:solidFill>
          <a:latin typeface="+mn-lt"/>
          <a:ea typeface="+mn-ea"/>
          <a:cs typeface="+mn-cs"/>
        </a:defRPr>
      </a:lvl7pPr>
      <a:lvl8pPr marL="12801088" algn="l" defTabSz="3657454" rtl="0" eaLnBrk="1" latinLnBrk="0" hangingPunct="1">
        <a:defRPr sz="7166" kern="1200">
          <a:solidFill>
            <a:schemeClr val="tx1"/>
          </a:solidFill>
          <a:latin typeface="+mn-lt"/>
          <a:ea typeface="+mn-ea"/>
          <a:cs typeface="+mn-cs"/>
        </a:defRPr>
      </a:lvl8pPr>
      <a:lvl9pPr marL="14629815" algn="l" defTabSz="3657454" rtl="0" eaLnBrk="1" latinLnBrk="0" hangingPunct="1">
        <a:defRPr sz="716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microsoft.com/office/2018/10/relationships/comments" Target="../comments/modernComment_100_0.xml"/><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63FCA283-57E1-228F-004C-DD39955D8657}"/>
              </a:ext>
            </a:extLst>
          </p:cNvPr>
          <p:cNvSpPr/>
          <p:nvPr/>
        </p:nvSpPr>
        <p:spPr>
          <a:xfrm>
            <a:off x="417698" y="417203"/>
            <a:ext cx="35740602" cy="26597594"/>
          </a:xfrm>
          <a:prstGeom prst="rect">
            <a:avLst/>
          </a:prstGeom>
          <a:solidFill>
            <a:schemeClr val="accent1">
              <a:lumMod val="40000"/>
              <a:lumOff val="60000"/>
            </a:schemeClr>
          </a:solidFill>
          <a:ln>
            <a:solidFill>
              <a:schemeClr val="accent6">
                <a:alpha val="0"/>
              </a:schemeClr>
            </a:solid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noFill/>
            </a:endParaRPr>
          </a:p>
        </p:txBody>
      </p:sp>
      <p:sp>
        <p:nvSpPr>
          <p:cNvPr id="4" name="Text Box 146" descr="Recycled paper"/>
          <p:cNvSpPr txBox="1">
            <a:spLocks noChangeArrowheads="1"/>
          </p:cNvSpPr>
          <p:nvPr/>
        </p:nvSpPr>
        <p:spPr bwMode="auto">
          <a:xfrm>
            <a:off x="952500" y="842393"/>
            <a:ext cx="23622000" cy="1928909"/>
          </a:xfrm>
          <a:prstGeom prst="rect">
            <a:avLst/>
          </a:prstGeom>
          <a:noFill/>
          <a:ln w="9525">
            <a:noFill/>
            <a:miter lim="800000"/>
            <a:headEnd/>
            <a:tailEnd/>
          </a:ln>
          <a:effectLst/>
        </p:spPr>
        <p:txBody>
          <a:bodyPr wrap="square" lIns="50975" tIns="25487" rIns="50975" bIns="25487">
            <a:spAutoFit/>
          </a:bodyPr>
          <a:lstStyle/>
          <a:p>
            <a:pPr defTabSz="510625"/>
            <a:r>
              <a:rPr lang="en-US" sz="7200" b="1" dirty="0">
                <a:solidFill>
                  <a:schemeClr val="tx2">
                    <a:lumMod val="75000"/>
                  </a:schemeClr>
                </a:solidFill>
                <a:latin typeface="Arial" charset="0"/>
              </a:rPr>
              <a:t>Identifying Burdened Areas in San Marcos, Texas</a:t>
            </a:r>
          </a:p>
          <a:p>
            <a:pPr defTabSz="510625"/>
            <a:r>
              <a:rPr lang="en-US" sz="5000" b="1" dirty="0">
                <a:solidFill>
                  <a:schemeClr val="tx2">
                    <a:lumMod val="75000"/>
                  </a:schemeClr>
                </a:solidFill>
                <a:latin typeface="Arial" charset="0"/>
              </a:rPr>
              <a:t>Pamela Boyd, Johnathan Knoll, Alee Sho, Devin Peters</a:t>
            </a:r>
            <a:endParaRPr lang="en-US" sz="5000" b="1" baseline="30000" dirty="0">
              <a:solidFill>
                <a:schemeClr val="tx2">
                  <a:lumMod val="75000"/>
                </a:schemeClr>
              </a:solidFill>
              <a:latin typeface="Arial" charset="0"/>
            </a:endParaRPr>
          </a:p>
        </p:txBody>
      </p:sp>
      <p:sp>
        <p:nvSpPr>
          <p:cNvPr id="5" name="Text Box 147"/>
          <p:cNvSpPr txBox="1">
            <a:spLocks noChangeArrowheads="1"/>
          </p:cNvSpPr>
          <p:nvPr/>
        </p:nvSpPr>
        <p:spPr bwMode="auto">
          <a:xfrm>
            <a:off x="952500" y="5411091"/>
            <a:ext cx="9173104" cy="4678204"/>
          </a:xfrm>
          <a:prstGeom prst="rect">
            <a:avLst/>
          </a:prstGeom>
          <a:solidFill>
            <a:schemeClr val="accent1">
              <a:lumMod val="20000"/>
              <a:lumOff val="80000"/>
            </a:schemeClr>
          </a:solidFill>
          <a:ln w="9525" cmpd="thinThick">
            <a:solidFill>
              <a:schemeClr val="tx1"/>
            </a:solidFill>
            <a:miter lim="800000"/>
            <a:headEnd/>
            <a:tailEnd/>
          </a:ln>
          <a:effectLst/>
        </p:spPr>
        <p:txBody>
          <a:bodyPr wrap="square" lIns="182880" tIns="182880" rIns="182880" bIns="182880" anchor="t">
            <a:spAutoFit/>
          </a:bodyPr>
          <a:lstStyle/>
          <a:p>
            <a:pPr defTabSz="510625"/>
            <a:r>
              <a:rPr lang="en-US" sz="2800" dirty="0">
                <a:solidFill>
                  <a:schemeClr val="tx2">
                    <a:lumMod val="75000"/>
                  </a:schemeClr>
                </a:solidFill>
              </a:rPr>
              <a:t>Twenty maps that identify burdened areas in the city of San Marcos were produced in this project. </a:t>
            </a:r>
            <a:r>
              <a:rPr lang="en-US" sz="2800" dirty="0">
                <a:solidFill>
                  <a:schemeClr val="tx2">
                    <a:lumMod val="75000"/>
                  </a:schemeClr>
                </a:solidFill>
                <a:ea typeface="+mn-lt"/>
                <a:cs typeface="+mn-lt"/>
              </a:rPr>
              <a:t>These maps utilize data sourced from the Climate and Economic Screening Tool (CEJS Tool), which assesses socioeconomic health by identifying various 'burdens'. Intended as a resource for San Marcos policymakers, these maps facilitate the allocation of financial grants to areas in need. The analysis from these maps reveals that certain regions in San Marcos bear differing levels of burden, with some areas notably more impacted than others.</a:t>
            </a:r>
          </a:p>
        </p:txBody>
      </p:sp>
      <p:sp>
        <p:nvSpPr>
          <p:cNvPr id="17" name="Text Box 162"/>
          <p:cNvSpPr txBox="1">
            <a:spLocks noChangeArrowheads="1"/>
          </p:cNvSpPr>
          <p:nvPr/>
        </p:nvSpPr>
        <p:spPr bwMode="auto">
          <a:xfrm>
            <a:off x="952501" y="4102365"/>
            <a:ext cx="9173104" cy="800219"/>
          </a:xfrm>
          <a:prstGeom prst="rect">
            <a:avLst/>
          </a:prstGeom>
          <a:solidFill>
            <a:schemeClr val="accent1">
              <a:lumMod val="20000"/>
              <a:lumOff val="80000"/>
            </a:schemeClr>
          </a:solidFill>
          <a:ln w="9525">
            <a:solidFill>
              <a:schemeClr val="tx1"/>
            </a:solidFill>
            <a:miter lim="800000"/>
            <a:headEnd/>
            <a:tailEnd/>
          </a:ln>
          <a:effectLst/>
        </p:spPr>
        <p:txBody>
          <a:bodyPr>
            <a:spAutoFit/>
          </a:bodyPr>
          <a:lstStyle/>
          <a:p>
            <a:pPr algn="ctr"/>
            <a:r>
              <a:rPr lang="en-US" sz="4600" b="1" dirty="0">
                <a:solidFill>
                  <a:schemeClr val="tx2">
                    <a:lumMod val="75000"/>
                  </a:schemeClr>
                </a:solidFill>
              </a:rPr>
              <a:t>Abstract</a:t>
            </a:r>
          </a:p>
        </p:txBody>
      </p:sp>
      <p:sp>
        <p:nvSpPr>
          <p:cNvPr id="18" name="Text Box 163"/>
          <p:cNvSpPr txBox="1">
            <a:spLocks noChangeArrowheads="1"/>
          </p:cNvSpPr>
          <p:nvPr/>
        </p:nvSpPr>
        <p:spPr bwMode="auto">
          <a:xfrm>
            <a:off x="944562" y="10614501"/>
            <a:ext cx="9188980" cy="800219"/>
          </a:xfrm>
          <a:prstGeom prst="rect">
            <a:avLst/>
          </a:prstGeom>
          <a:solidFill>
            <a:schemeClr val="accent1">
              <a:lumMod val="20000"/>
              <a:lumOff val="80000"/>
            </a:schemeClr>
          </a:solidFill>
          <a:ln w="9525">
            <a:solidFill>
              <a:schemeClr val="tx1"/>
            </a:solidFill>
            <a:miter lim="800000"/>
            <a:headEnd/>
            <a:tailEnd/>
          </a:ln>
          <a:effectLst/>
        </p:spPr>
        <p:txBody>
          <a:bodyPr wrap="square">
            <a:spAutoFit/>
          </a:bodyPr>
          <a:lstStyle/>
          <a:p>
            <a:pPr algn="ctr"/>
            <a:r>
              <a:rPr lang="en-US" sz="4600" b="1" dirty="0">
                <a:solidFill>
                  <a:schemeClr val="tx2">
                    <a:lumMod val="75000"/>
                  </a:schemeClr>
                </a:solidFill>
              </a:rPr>
              <a:t>Background</a:t>
            </a:r>
          </a:p>
        </p:txBody>
      </p:sp>
      <p:sp>
        <p:nvSpPr>
          <p:cNvPr id="19" name="Text Box 164"/>
          <p:cNvSpPr txBox="1">
            <a:spLocks noChangeArrowheads="1"/>
          </p:cNvSpPr>
          <p:nvPr/>
        </p:nvSpPr>
        <p:spPr bwMode="auto">
          <a:xfrm>
            <a:off x="955195" y="17062131"/>
            <a:ext cx="9157531" cy="800219"/>
          </a:xfrm>
          <a:prstGeom prst="rect">
            <a:avLst/>
          </a:prstGeom>
          <a:solidFill>
            <a:schemeClr val="accent1">
              <a:lumMod val="20000"/>
              <a:lumOff val="80000"/>
            </a:schemeClr>
          </a:solidFill>
          <a:ln w="9525">
            <a:solidFill>
              <a:schemeClr val="tx1"/>
            </a:solidFill>
            <a:miter lim="800000"/>
            <a:headEnd/>
            <a:tailEnd/>
          </a:ln>
          <a:effectLst/>
        </p:spPr>
        <p:txBody>
          <a:bodyPr wrap="square">
            <a:spAutoFit/>
          </a:bodyPr>
          <a:lstStyle/>
          <a:p>
            <a:pPr algn="ctr"/>
            <a:r>
              <a:rPr lang="en-US" sz="4600" b="1" dirty="0">
                <a:solidFill>
                  <a:schemeClr val="tx2">
                    <a:lumMod val="75000"/>
                  </a:schemeClr>
                </a:solidFill>
              </a:rPr>
              <a:t>Study Area</a:t>
            </a:r>
          </a:p>
        </p:txBody>
      </p:sp>
      <p:sp>
        <p:nvSpPr>
          <p:cNvPr id="20" name="Text Box 165"/>
          <p:cNvSpPr txBox="1">
            <a:spLocks noChangeArrowheads="1"/>
          </p:cNvSpPr>
          <p:nvPr/>
        </p:nvSpPr>
        <p:spPr bwMode="auto">
          <a:xfrm>
            <a:off x="11534460" y="4097543"/>
            <a:ext cx="13507079" cy="800219"/>
          </a:xfrm>
          <a:prstGeom prst="rect">
            <a:avLst/>
          </a:prstGeom>
          <a:solidFill>
            <a:schemeClr val="accent1">
              <a:lumMod val="20000"/>
              <a:lumOff val="80000"/>
            </a:schemeClr>
          </a:solidFill>
          <a:ln w="9525">
            <a:solidFill>
              <a:schemeClr val="tx1"/>
            </a:solidFill>
            <a:miter lim="800000"/>
            <a:headEnd/>
            <a:tailEnd/>
          </a:ln>
          <a:effectLst/>
        </p:spPr>
        <p:txBody>
          <a:bodyPr wrap="square">
            <a:spAutoFit/>
          </a:bodyPr>
          <a:lstStyle/>
          <a:p>
            <a:pPr algn="ctr"/>
            <a:r>
              <a:rPr lang="en-US" sz="4600" b="1" dirty="0">
                <a:solidFill>
                  <a:schemeClr val="tx2">
                    <a:lumMod val="75000"/>
                  </a:schemeClr>
                </a:solidFill>
              </a:rPr>
              <a:t>Data and Methodology</a:t>
            </a:r>
          </a:p>
        </p:txBody>
      </p:sp>
      <p:pic>
        <p:nvPicPr>
          <p:cNvPr id="2" name="Picture 1"/>
          <p:cNvPicPr>
            <a:picLocks noChangeAspect="1"/>
          </p:cNvPicPr>
          <p:nvPr/>
        </p:nvPicPr>
        <p:blipFill>
          <a:blip r:embed="rId4" cstate="print">
            <a:alphaModFix/>
            <a:extLst>
              <a:ext uri="{28A0092B-C50C-407E-A947-70E740481C1C}">
                <a14:useLocalDpi xmlns:a14="http://schemas.microsoft.com/office/drawing/2010/main" val="0"/>
              </a:ext>
            </a:extLst>
          </a:blip>
          <a:stretch>
            <a:fillRect/>
          </a:stretch>
        </p:blipFill>
        <p:spPr>
          <a:xfrm>
            <a:off x="29772614" y="701121"/>
            <a:ext cx="6118984" cy="2334974"/>
          </a:xfrm>
          <a:prstGeom prst="rect">
            <a:avLst/>
          </a:prstGeom>
          <a:noFill/>
        </p:spPr>
      </p:pic>
      <p:pic>
        <p:nvPicPr>
          <p:cNvPr id="25" name="Picture 24">
            <a:extLst>
              <a:ext uri="{FF2B5EF4-FFF2-40B4-BE49-F238E27FC236}">
                <a16:creationId xmlns:a16="http://schemas.microsoft.com/office/drawing/2014/main" id="{01158D38-6AF8-902F-B7AB-D026A297BC99}"/>
              </a:ext>
            </a:extLst>
          </p:cNvPr>
          <p:cNvPicPr>
            <a:picLocks noChangeAspect="1"/>
          </p:cNvPicPr>
          <p:nvPr/>
        </p:nvPicPr>
        <p:blipFill>
          <a:blip r:embed="rId5" cstate="print">
            <a:extLst>
              <a:ext uri="{28A0092B-C50C-407E-A947-70E740481C1C}">
                <a14:useLocalDpi xmlns:a14="http://schemas.microsoft.com/office/drawing/2010/main" val="0"/>
              </a:ext>
            </a:extLst>
          </a:blip>
          <a:srcRect t="1074" b="1074"/>
          <a:stretch/>
        </p:blipFill>
        <p:spPr>
          <a:xfrm>
            <a:off x="955195" y="18389099"/>
            <a:ext cx="9171908" cy="6935200"/>
          </a:xfrm>
          <a:prstGeom prst="rect">
            <a:avLst/>
          </a:prstGeom>
          <a:ln>
            <a:solidFill>
              <a:schemeClr val="tx1"/>
            </a:solidFill>
          </a:ln>
        </p:spPr>
      </p:pic>
      <p:sp>
        <p:nvSpPr>
          <p:cNvPr id="26" name="Text Box 162">
            <a:extLst>
              <a:ext uri="{FF2B5EF4-FFF2-40B4-BE49-F238E27FC236}">
                <a16:creationId xmlns:a16="http://schemas.microsoft.com/office/drawing/2014/main" id="{0CE7E0B7-4007-3F7B-1F0E-C50069245552}"/>
              </a:ext>
            </a:extLst>
          </p:cNvPr>
          <p:cNvSpPr txBox="1">
            <a:spLocks noChangeArrowheads="1"/>
          </p:cNvSpPr>
          <p:nvPr/>
        </p:nvSpPr>
        <p:spPr bwMode="auto">
          <a:xfrm>
            <a:off x="11534460" y="11936690"/>
            <a:ext cx="13507078" cy="800219"/>
          </a:xfrm>
          <a:prstGeom prst="rect">
            <a:avLst/>
          </a:prstGeom>
          <a:solidFill>
            <a:schemeClr val="accent1">
              <a:lumMod val="20000"/>
              <a:lumOff val="80000"/>
            </a:schemeClr>
          </a:solidFill>
          <a:ln w="9525">
            <a:solidFill>
              <a:schemeClr val="tx1"/>
            </a:solidFill>
            <a:miter lim="800000"/>
            <a:headEnd/>
            <a:tailEnd/>
          </a:ln>
          <a:effectLst/>
        </p:spPr>
        <p:txBody>
          <a:bodyPr wrap="square" lIns="91440" tIns="45720" rIns="91440" bIns="45720" anchor="t">
            <a:spAutoFit/>
          </a:bodyPr>
          <a:lstStyle/>
          <a:p>
            <a:pPr algn="ctr"/>
            <a:r>
              <a:rPr lang="en-US" sz="4600" b="1" dirty="0">
                <a:solidFill>
                  <a:schemeClr val="tx2">
                    <a:lumMod val="75000"/>
                  </a:schemeClr>
                </a:solidFill>
              </a:rPr>
              <a:t>Example: Asthma Rates</a:t>
            </a:r>
          </a:p>
        </p:txBody>
      </p:sp>
      <p:sp>
        <p:nvSpPr>
          <p:cNvPr id="24" name="Text Box 165">
            <a:extLst>
              <a:ext uri="{FF2B5EF4-FFF2-40B4-BE49-F238E27FC236}">
                <a16:creationId xmlns:a16="http://schemas.microsoft.com/office/drawing/2014/main" id="{9D57B615-6768-8569-FA83-A3CEFCBEFC73}"/>
              </a:ext>
            </a:extLst>
          </p:cNvPr>
          <p:cNvSpPr txBox="1">
            <a:spLocks noChangeArrowheads="1"/>
          </p:cNvSpPr>
          <p:nvPr/>
        </p:nvSpPr>
        <p:spPr bwMode="auto">
          <a:xfrm>
            <a:off x="26442460" y="13135861"/>
            <a:ext cx="9198108" cy="800219"/>
          </a:xfrm>
          <a:prstGeom prst="rect">
            <a:avLst/>
          </a:prstGeom>
          <a:solidFill>
            <a:schemeClr val="accent1">
              <a:lumMod val="20000"/>
              <a:lumOff val="80000"/>
            </a:schemeClr>
          </a:solidFill>
          <a:ln w="9525">
            <a:solidFill>
              <a:schemeClr val="tx1"/>
            </a:solidFill>
            <a:miter lim="800000"/>
            <a:headEnd/>
            <a:tailEnd/>
          </a:ln>
          <a:effectLst/>
        </p:spPr>
        <p:txBody>
          <a:bodyPr wrap="square">
            <a:spAutoFit/>
          </a:bodyPr>
          <a:lstStyle/>
          <a:p>
            <a:pPr algn="ctr"/>
            <a:r>
              <a:rPr lang="en-US" sz="4600" b="1" dirty="0">
                <a:solidFill>
                  <a:schemeClr val="tx2">
                    <a:lumMod val="75000"/>
                  </a:schemeClr>
                </a:solidFill>
              </a:rPr>
              <a:t>Results</a:t>
            </a:r>
          </a:p>
        </p:txBody>
      </p:sp>
      <p:sp>
        <p:nvSpPr>
          <p:cNvPr id="16" name="Text Box 161"/>
          <p:cNvSpPr txBox="1">
            <a:spLocks noChangeArrowheads="1"/>
          </p:cNvSpPr>
          <p:nvPr/>
        </p:nvSpPr>
        <p:spPr bwMode="auto">
          <a:xfrm>
            <a:off x="960438" y="11877946"/>
            <a:ext cx="9162314" cy="4660240"/>
          </a:xfrm>
          <a:prstGeom prst="rect">
            <a:avLst/>
          </a:prstGeom>
          <a:solidFill>
            <a:schemeClr val="accent1">
              <a:lumMod val="20000"/>
              <a:lumOff val="80000"/>
            </a:schemeClr>
          </a:solidFill>
          <a:ln w="9525" cmpd="thinThick">
            <a:solidFill>
              <a:schemeClr val="tx1"/>
            </a:solidFill>
            <a:miter lim="800000"/>
            <a:headEnd/>
            <a:tailEnd/>
          </a:ln>
          <a:effectLst/>
        </p:spPr>
        <p:txBody>
          <a:bodyPr wrap="square" lIns="182880" tIns="182880" rIns="182880" bIns="182880" anchor="t">
            <a:spAutoFit/>
          </a:bodyPr>
          <a:lstStyle/>
          <a:p>
            <a:pPr defTabSz="510625"/>
            <a:r>
              <a:rPr lang="en-US" sz="2800" dirty="0">
                <a:solidFill>
                  <a:schemeClr val="tx2">
                    <a:lumMod val="75000"/>
                  </a:schemeClr>
                </a:solidFill>
                <a:ea typeface="+mn-lt"/>
                <a:cs typeface="+mn-lt"/>
              </a:rPr>
              <a:t>The City of San Marcos is tasked with distributing financial grants during natural disasters and times of adversity, necessitating effective allocation strategies by policymakers. Accurate information products play a crucial role in this process, enabling policymakers to identify areas in need of financial assistance. In this project, census tracts were employed to partition San Marcos into distinct areas for analysis. The study area encompasses all census tracts intersecting the City of San Marcos and its extraterritorial jurisdiction (ETJ)</a:t>
            </a:r>
            <a:endParaRPr lang="en-US" dirty="0">
              <a:solidFill>
                <a:schemeClr val="tx2">
                  <a:lumMod val="75000"/>
                </a:schemeClr>
              </a:solidFill>
            </a:endParaRPr>
          </a:p>
        </p:txBody>
      </p:sp>
      <p:sp>
        <p:nvSpPr>
          <p:cNvPr id="31" name="Text Box 161">
            <a:extLst>
              <a:ext uri="{FF2B5EF4-FFF2-40B4-BE49-F238E27FC236}">
                <a16:creationId xmlns:a16="http://schemas.microsoft.com/office/drawing/2014/main" id="{2BD3CD9C-0C35-738D-4C7A-F911A17A0324}"/>
              </a:ext>
            </a:extLst>
          </p:cNvPr>
          <p:cNvSpPr txBox="1">
            <a:spLocks noChangeArrowheads="1"/>
          </p:cNvSpPr>
          <p:nvPr/>
        </p:nvSpPr>
        <p:spPr bwMode="auto">
          <a:xfrm>
            <a:off x="11534460" y="5411091"/>
            <a:ext cx="13507078" cy="5970865"/>
          </a:xfrm>
          <a:prstGeom prst="rect">
            <a:avLst/>
          </a:prstGeom>
          <a:solidFill>
            <a:schemeClr val="accent1">
              <a:lumMod val="20000"/>
              <a:lumOff val="80000"/>
            </a:schemeClr>
          </a:solidFill>
          <a:ln w="9525" cmpd="thinThick">
            <a:solidFill>
              <a:schemeClr val="tx1"/>
            </a:solidFill>
            <a:miter lim="800000"/>
            <a:headEnd/>
            <a:tailEnd/>
          </a:ln>
          <a:effectLst/>
        </p:spPr>
        <p:txBody>
          <a:bodyPr wrap="square" lIns="182880" tIns="182880" rIns="182880" bIns="182880" anchor="t">
            <a:spAutoFit/>
          </a:bodyPr>
          <a:lstStyle/>
          <a:p>
            <a:pPr defTabSz="510625"/>
            <a:r>
              <a:rPr lang="en-US" sz="2800" dirty="0">
                <a:solidFill>
                  <a:schemeClr val="tx2">
                    <a:lumMod val="75000"/>
                  </a:schemeClr>
                </a:solidFill>
              </a:rPr>
              <a:t>The CEJS Tool provides data on a census tract level about socioeconomic and climate burdens for the United States. Although the tool provides data on many burdens, this project covers the burdens of poverty, housing, health conditions, energy, air quality, pollution, traffic, natural disasters, education, and other man-made hazards. </a:t>
            </a:r>
          </a:p>
          <a:p>
            <a:pPr defTabSz="510625"/>
            <a:r>
              <a:rPr lang="en-US" sz="2800" dirty="0">
                <a:solidFill>
                  <a:schemeClr val="tx2">
                    <a:lumMod val="75000"/>
                  </a:schemeClr>
                </a:solidFill>
              </a:rPr>
              <a:t>This data was analyzed using ESRI’s ArcGIS platform. The CEJS tool provides a downloadable shapefile that can be uploaded to ArcGIS. When uploaded, the shapefile displays every census tract in the United States. For this project, only census tracts that intersect San Marcos city limits and the San Marcos ETJ were used. When the census tracts were isolated, analysts were able to display the data by each burden using a reference file provided by the CEJS tool. To be mindful of historical representations of marginalized communities, the analysts did not use a green or red color scheme when displaying this data on choropleth maps. </a:t>
            </a:r>
            <a:r>
              <a:rPr lang="en-US" sz="2800" dirty="0">
                <a:solidFill>
                  <a:schemeClr val="tx2">
                    <a:lumMod val="75000"/>
                  </a:schemeClr>
                </a:solidFill>
                <a:ea typeface="+mn-lt"/>
                <a:cs typeface="+mn-lt"/>
              </a:rPr>
              <a:t>This decision was made to ensure a more equitable representation of marginalized communities within San Marcos.</a:t>
            </a:r>
          </a:p>
        </p:txBody>
      </p:sp>
      <p:pic>
        <p:nvPicPr>
          <p:cNvPr id="33" name="Picture 32">
            <a:extLst>
              <a:ext uri="{FF2B5EF4-FFF2-40B4-BE49-F238E27FC236}">
                <a16:creationId xmlns:a16="http://schemas.microsoft.com/office/drawing/2014/main" id="{00F817CF-2B80-9935-8CF5-FB3EF2752A4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1533413" y="13285917"/>
            <a:ext cx="13507079" cy="8739874"/>
          </a:xfrm>
          <a:prstGeom prst="rect">
            <a:avLst/>
          </a:prstGeom>
          <a:ln>
            <a:solidFill>
              <a:schemeClr val="tx1"/>
            </a:solidFill>
          </a:ln>
        </p:spPr>
      </p:pic>
      <p:sp>
        <p:nvSpPr>
          <p:cNvPr id="3" name="Text Box 161">
            <a:extLst>
              <a:ext uri="{FF2B5EF4-FFF2-40B4-BE49-F238E27FC236}">
                <a16:creationId xmlns:a16="http://schemas.microsoft.com/office/drawing/2014/main" id="{106A49E1-95EF-F9AC-AA51-80DDD372F02E}"/>
              </a:ext>
            </a:extLst>
          </p:cNvPr>
          <p:cNvSpPr txBox="1">
            <a:spLocks noChangeArrowheads="1"/>
          </p:cNvSpPr>
          <p:nvPr/>
        </p:nvSpPr>
        <p:spPr bwMode="auto">
          <a:xfrm>
            <a:off x="26450393" y="14459721"/>
            <a:ext cx="9190175" cy="2092881"/>
          </a:xfrm>
          <a:prstGeom prst="rect">
            <a:avLst/>
          </a:prstGeom>
          <a:solidFill>
            <a:schemeClr val="accent1">
              <a:lumMod val="20000"/>
              <a:lumOff val="80000"/>
            </a:schemeClr>
          </a:solidFill>
          <a:ln w="9525" cmpd="thinThick">
            <a:solidFill>
              <a:schemeClr val="tx1"/>
            </a:solidFill>
            <a:miter lim="800000"/>
            <a:headEnd/>
            <a:tailEnd/>
          </a:ln>
          <a:effectLst/>
        </p:spPr>
        <p:txBody>
          <a:bodyPr wrap="square" lIns="182880" tIns="182880" rIns="182880" bIns="182880">
            <a:spAutoFit/>
          </a:bodyPr>
          <a:lstStyle/>
          <a:p>
            <a:pPr defTabSz="510625"/>
            <a:r>
              <a:rPr lang="en-US" sz="2800" dirty="0">
                <a:solidFill>
                  <a:schemeClr val="tx2">
                    <a:lumMod val="75000"/>
                  </a:schemeClr>
                </a:solidFill>
              </a:rPr>
              <a:t>This project successfully identifies areas in San Marcos that are considered burdened as defined by the CEJS tool. Additionally, this project displays the degree to which census tracts are burdened. </a:t>
            </a:r>
          </a:p>
        </p:txBody>
      </p:sp>
      <p:sp>
        <p:nvSpPr>
          <p:cNvPr id="7" name="Text Box 165">
            <a:extLst>
              <a:ext uri="{FF2B5EF4-FFF2-40B4-BE49-F238E27FC236}">
                <a16:creationId xmlns:a16="http://schemas.microsoft.com/office/drawing/2014/main" id="{9F84D403-67BF-B4ED-B73E-CC74A309D328}"/>
              </a:ext>
            </a:extLst>
          </p:cNvPr>
          <p:cNvSpPr txBox="1">
            <a:spLocks noChangeArrowheads="1"/>
          </p:cNvSpPr>
          <p:nvPr/>
        </p:nvSpPr>
        <p:spPr bwMode="auto">
          <a:xfrm>
            <a:off x="26450393" y="17074052"/>
            <a:ext cx="9190175" cy="800219"/>
          </a:xfrm>
          <a:prstGeom prst="rect">
            <a:avLst/>
          </a:prstGeom>
          <a:solidFill>
            <a:schemeClr val="accent1">
              <a:lumMod val="20000"/>
              <a:lumOff val="80000"/>
            </a:schemeClr>
          </a:solidFill>
          <a:ln w="9525">
            <a:solidFill>
              <a:schemeClr val="tx1"/>
            </a:solidFill>
            <a:miter lim="800000"/>
            <a:headEnd/>
            <a:tailEnd/>
          </a:ln>
          <a:effectLst/>
        </p:spPr>
        <p:txBody>
          <a:bodyPr wrap="square">
            <a:spAutoFit/>
          </a:bodyPr>
          <a:lstStyle/>
          <a:p>
            <a:pPr algn="ctr"/>
            <a:r>
              <a:rPr lang="en-US" sz="4600" b="1" dirty="0">
                <a:solidFill>
                  <a:schemeClr val="tx2">
                    <a:lumMod val="75000"/>
                  </a:schemeClr>
                </a:solidFill>
              </a:rPr>
              <a:t>Conclusion and Future Work</a:t>
            </a:r>
          </a:p>
        </p:txBody>
      </p:sp>
      <p:sp>
        <p:nvSpPr>
          <p:cNvPr id="8" name="Text Box 161">
            <a:extLst>
              <a:ext uri="{FF2B5EF4-FFF2-40B4-BE49-F238E27FC236}">
                <a16:creationId xmlns:a16="http://schemas.microsoft.com/office/drawing/2014/main" id="{7FB8F849-500D-E1D5-A48A-1F8DF4DAA1EC}"/>
              </a:ext>
            </a:extLst>
          </p:cNvPr>
          <p:cNvSpPr txBox="1">
            <a:spLocks noChangeArrowheads="1"/>
          </p:cNvSpPr>
          <p:nvPr/>
        </p:nvSpPr>
        <p:spPr bwMode="auto">
          <a:xfrm>
            <a:off x="26450393" y="18395721"/>
            <a:ext cx="9190175" cy="5970865"/>
          </a:xfrm>
          <a:prstGeom prst="rect">
            <a:avLst/>
          </a:prstGeom>
          <a:solidFill>
            <a:schemeClr val="accent1">
              <a:lumMod val="20000"/>
              <a:lumOff val="80000"/>
            </a:schemeClr>
          </a:solidFill>
          <a:ln w="9525" cmpd="thinThick">
            <a:solidFill>
              <a:schemeClr val="tx1"/>
            </a:solidFill>
            <a:miter lim="800000"/>
            <a:headEnd/>
            <a:tailEnd/>
          </a:ln>
          <a:effectLst/>
        </p:spPr>
        <p:txBody>
          <a:bodyPr wrap="square" lIns="182880" tIns="182880" rIns="182880" bIns="182880">
            <a:spAutoFit/>
          </a:bodyPr>
          <a:lstStyle/>
          <a:p>
            <a:pPr defTabSz="510625"/>
            <a:r>
              <a:rPr lang="en-US" sz="2800" dirty="0">
                <a:solidFill>
                  <a:schemeClr val="tx2">
                    <a:lumMod val="75000"/>
                  </a:schemeClr>
                </a:solidFill>
              </a:rPr>
              <a:t>Policymakers for the City of San Marcos can use these maps for the effective allocation of financial grants. This project is not difficult to repeat, however, it has many limitations. For example, much of the data is not being updated regularly enough for this study to be repeated on an annual or biannual basis. This also means that some maps are outdated and may not be representative of a census tract. Another limitation is that the data in some census tracts include areas that are not in the San Marcos ETJ. This may cause an area to be misrepresented in the final maps. </a:t>
            </a:r>
          </a:p>
          <a:p>
            <a:pPr defTabSz="510625"/>
            <a:r>
              <a:rPr lang="en-US" sz="2800" dirty="0">
                <a:solidFill>
                  <a:schemeClr val="tx2">
                    <a:lumMod val="75000"/>
                  </a:schemeClr>
                </a:solidFill>
              </a:rPr>
              <a:t>This project only covers some of the burdens that affect San Marcos. Given more time, researchers can use more burdens in the CEJS tool that may be useful for policymakers.</a:t>
            </a:r>
          </a:p>
        </p:txBody>
      </p:sp>
      <p:sp>
        <p:nvSpPr>
          <p:cNvPr id="10" name="Text Box 165">
            <a:extLst>
              <a:ext uri="{FF2B5EF4-FFF2-40B4-BE49-F238E27FC236}">
                <a16:creationId xmlns:a16="http://schemas.microsoft.com/office/drawing/2014/main" id="{4A15A06D-5DB1-D515-4C86-1AD07FA752A5}"/>
              </a:ext>
            </a:extLst>
          </p:cNvPr>
          <p:cNvSpPr txBox="1">
            <a:spLocks noChangeArrowheads="1"/>
          </p:cNvSpPr>
          <p:nvPr/>
        </p:nvSpPr>
        <p:spPr bwMode="auto">
          <a:xfrm>
            <a:off x="26442460" y="4097543"/>
            <a:ext cx="9198108" cy="800219"/>
          </a:xfrm>
          <a:prstGeom prst="rect">
            <a:avLst/>
          </a:prstGeom>
          <a:solidFill>
            <a:schemeClr val="accent1">
              <a:lumMod val="20000"/>
              <a:lumOff val="80000"/>
            </a:schemeClr>
          </a:solidFill>
          <a:ln w="9525">
            <a:solidFill>
              <a:schemeClr val="tx1"/>
            </a:solidFill>
            <a:miter lim="800000"/>
            <a:headEnd/>
            <a:tailEnd/>
          </a:ln>
          <a:effectLst/>
        </p:spPr>
        <p:txBody>
          <a:bodyPr wrap="square">
            <a:spAutoFit/>
          </a:bodyPr>
          <a:lstStyle/>
          <a:p>
            <a:pPr algn="ctr"/>
            <a:r>
              <a:rPr lang="en-US" sz="4600" b="1" dirty="0">
                <a:solidFill>
                  <a:schemeClr val="tx2">
                    <a:lumMod val="75000"/>
                  </a:schemeClr>
                </a:solidFill>
              </a:rPr>
              <a:t>Flow Chart</a:t>
            </a:r>
          </a:p>
        </p:txBody>
      </p:sp>
      <p:pic>
        <p:nvPicPr>
          <p:cNvPr id="11" name="Picture 10" descr="A diagram of data flow&#10;&#10;Description automatically generated">
            <a:extLst>
              <a:ext uri="{FF2B5EF4-FFF2-40B4-BE49-F238E27FC236}">
                <a16:creationId xmlns:a16="http://schemas.microsoft.com/office/drawing/2014/main" id="{FF7CE1DD-0828-AAFD-6B4E-B60A054256E8}"/>
              </a:ext>
            </a:extLst>
          </p:cNvPr>
          <p:cNvPicPr>
            <a:picLocks noChangeAspect="1"/>
          </p:cNvPicPr>
          <p:nvPr/>
        </p:nvPicPr>
        <p:blipFill>
          <a:blip r:embed="rId7"/>
          <a:stretch>
            <a:fillRect/>
          </a:stretch>
        </p:blipFill>
        <p:spPr>
          <a:xfrm>
            <a:off x="26656392" y="5413736"/>
            <a:ext cx="8735785" cy="7338064"/>
          </a:xfrm>
          <a:prstGeom prst="rect">
            <a:avLst/>
          </a:prstGeom>
        </p:spPr>
      </p:pic>
      <p:sp>
        <p:nvSpPr>
          <p:cNvPr id="6" name="Text Box 162">
            <a:extLst>
              <a:ext uri="{FF2B5EF4-FFF2-40B4-BE49-F238E27FC236}">
                <a16:creationId xmlns:a16="http://schemas.microsoft.com/office/drawing/2014/main" id="{164EFDC3-8390-B389-3E74-46EDA0357918}"/>
              </a:ext>
            </a:extLst>
          </p:cNvPr>
          <p:cNvSpPr txBox="1">
            <a:spLocks noChangeArrowheads="1"/>
          </p:cNvSpPr>
          <p:nvPr/>
        </p:nvSpPr>
        <p:spPr bwMode="auto">
          <a:xfrm>
            <a:off x="11504380" y="22742292"/>
            <a:ext cx="13507078" cy="800219"/>
          </a:xfrm>
          <a:prstGeom prst="rect">
            <a:avLst/>
          </a:prstGeom>
          <a:solidFill>
            <a:schemeClr val="accent1">
              <a:lumMod val="20000"/>
              <a:lumOff val="80000"/>
            </a:schemeClr>
          </a:solidFill>
          <a:ln w="9525">
            <a:solidFill>
              <a:schemeClr val="tx1"/>
            </a:solidFill>
            <a:miter lim="800000"/>
            <a:headEnd/>
            <a:tailEnd/>
          </a:ln>
          <a:effectLst/>
        </p:spPr>
        <p:txBody>
          <a:bodyPr wrap="square" lIns="91440" tIns="45720" rIns="91440" bIns="45720" anchor="t">
            <a:spAutoFit/>
          </a:bodyPr>
          <a:lstStyle/>
          <a:p>
            <a:pPr algn="ctr"/>
            <a:r>
              <a:rPr lang="en-US" sz="4600" b="1" dirty="0">
                <a:solidFill>
                  <a:schemeClr val="tx2">
                    <a:lumMod val="75000"/>
                  </a:schemeClr>
                </a:solidFill>
              </a:rPr>
              <a:t>References</a:t>
            </a:r>
            <a:endParaRPr lang="en-US" dirty="0"/>
          </a:p>
        </p:txBody>
      </p:sp>
      <p:sp>
        <p:nvSpPr>
          <p:cNvPr id="12" name="Text Box 161">
            <a:extLst>
              <a:ext uri="{FF2B5EF4-FFF2-40B4-BE49-F238E27FC236}">
                <a16:creationId xmlns:a16="http://schemas.microsoft.com/office/drawing/2014/main" id="{9BA24797-35A4-C661-40D0-96A33329AB02}"/>
              </a:ext>
            </a:extLst>
          </p:cNvPr>
          <p:cNvSpPr txBox="1">
            <a:spLocks noChangeArrowheads="1"/>
          </p:cNvSpPr>
          <p:nvPr/>
        </p:nvSpPr>
        <p:spPr bwMode="auto">
          <a:xfrm>
            <a:off x="11469625" y="24074523"/>
            <a:ext cx="13551621" cy="2092881"/>
          </a:xfrm>
          <a:prstGeom prst="rect">
            <a:avLst/>
          </a:prstGeom>
          <a:solidFill>
            <a:schemeClr val="accent1">
              <a:lumMod val="20000"/>
              <a:lumOff val="80000"/>
            </a:schemeClr>
          </a:solidFill>
          <a:ln w="9525" cmpd="thinThick">
            <a:solidFill>
              <a:schemeClr val="tx1"/>
            </a:solidFill>
            <a:miter lim="800000"/>
            <a:headEnd/>
            <a:tailEnd/>
          </a:ln>
          <a:effectLst/>
        </p:spPr>
        <p:txBody>
          <a:bodyPr wrap="square" lIns="182880" tIns="182880" rIns="182880" bIns="182880" anchor="t">
            <a:spAutoFit/>
          </a:bodyPr>
          <a:lstStyle/>
          <a:p>
            <a:pPr indent="-457200" defTabSz="510625"/>
            <a:r>
              <a:rPr lang="en-US" sz="2800" dirty="0">
                <a:solidFill>
                  <a:srgbClr val="2C3E50"/>
                </a:solidFill>
              </a:rPr>
              <a:t>“GIS | City of San Marcos, TX.” n.d. Www.sanmarcostx.gov. Accessed April 24, 2024.</a:t>
            </a:r>
            <a:endParaRPr lang="en-US" sz="2800" dirty="0">
              <a:solidFill>
                <a:srgbClr val="000000"/>
              </a:solidFill>
            </a:endParaRPr>
          </a:p>
          <a:p>
            <a:pPr indent="-457200" defTabSz="510625"/>
            <a:r>
              <a:rPr lang="en-US" sz="2800" dirty="0">
                <a:solidFill>
                  <a:srgbClr val="2C3E50"/>
                </a:solidFill>
              </a:rPr>
              <a:t>https://www.sanmarcostx.gov/761/GIS.</a:t>
            </a:r>
            <a:endParaRPr lang="en-US" sz="2800">
              <a:solidFill>
                <a:srgbClr val="000000"/>
              </a:solidFill>
              <a:ea typeface="Calibri"/>
              <a:cs typeface="Calibri"/>
            </a:endParaRPr>
          </a:p>
          <a:p>
            <a:pPr indent="-457200" defTabSz="510625"/>
            <a:r>
              <a:rPr lang="en-US" sz="2800" dirty="0">
                <a:solidFill>
                  <a:srgbClr val="2C3E50"/>
                </a:solidFill>
                <a:ea typeface="Calibri"/>
                <a:cs typeface="Calibri"/>
              </a:rPr>
              <a:t>2022. Geoplatform.gov. 2022. </a:t>
            </a:r>
            <a:endParaRPr lang="en-US" sz="2800">
              <a:solidFill>
                <a:srgbClr val="000000"/>
              </a:solidFill>
              <a:ea typeface="Calibri"/>
              <a:cs typeface="Calibri"/>
            </a:endParaRPr>
          </a:p>
          <a:p>
            <a:pPr indent="-457200" defTabSz="510625"/>
            <a:r>
              <a:rPr lang="en-US" sz="2800" dirty="0">
                <a:solidFill>
                  <a:srgbClr val="2C3E50"/>
                </a:solidFill>
                <a:ea typeface="Calibri"/>
                <a:cs typeface="Calibri"/>
              </a:rPr>
              <a:t>https://screeningtool.geoplatform.gov/en/#3/33.47/-97.5.</a:t>
            </a:r>
            <a:endParaRPr lang="en-US" sz="2800">
              <a:ea typeface="Calibri"/>
              <a:cs typeface="Calibri"/>
            </a:endParaRPr>
          </a:p>
        </p:txBody>
      </p:sp>
      <p:pic>
        <p:nvPicPr>
          <p:cNvPr id="13" name="Picture 12" descr="A logo for a company&#10;&#10;Description automatically generated">
            <a:extLst>
              <a:ext uri="{FF2B5EF4-FFF2-40B4-BE49-F238E27FC236}">
                <a16:creationId xmlns:a16="http://schemas.microsoft.com/office/drawing/2014/main" id="{D808C716-0FF4-2F8F-2428-B46365CFDBB7}"/>
              </a:ext>
            </a:extLst>
          </p:cNvPr>
          <p:cNvPicPr>
            <a:picLocks noChangeAspect="1"/>
          </p:cNvPicPr>
          <p:nvPr/>
        </p:nvPicPr>
        <p:blipFill>
          <a:blip r:embed="rId8"/>
          <a:stretch>
            <a:fillRect/>
          </a:stretch>
        </p:blipFill>
        <p:spPr>
          <a:xfrm>
            <a:off x="23256485" y="704361"/>
            <a:ext cx="6252154" cy="2340533"/>
          </a:xfrm>
          <a:prstGeom prst="rect">
            <a:avLst/>
          </a:prstGeom>
        </p:spPr>
      </p:pic>
      <p:sp>
        <p:nvSpPr>
          <p:cNvPr id="14" name="TextBox 13">
            <a:extLst>
              <a:ext uri="{FF2B5EF4-FFF2-40B4-BE49-F238E27FC236}">
                <a16:creationId xmlns:a16="http://schemas.microsoft.com/office/drawing/2014/main" id="{122C3D25-9F08-288F-A6E9-C1B3141D21AE}"/>
              </a:ext>
            </a:extLst>
          </p:cNvPr>
          <p:cNvSpPr txBox="1"/>
          <p:nvPr/>
        </p:nvSpPr>
        <p:spPr>
          <a:xfrm>
            <a:off x="774935" y="25334982"/>
            <a:ext cx="952332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800" dirty="0">
                <a:ea typeface="Calibri"/>
                <a:cs typeface="Calibri"/>
              </a:rPr>
              <a:t>The City of San Marcos city limits, the Extraterritorial Jurisdiction, and the intersecting census tracts</a:t>
            </a:r>
            <a:endParaRPr lang="en-US"/>
          </a:p>
        </p:txBody>
      </p:sp>
      <p:sp>
        <p:nvSpPr>
          <p:cNvPr id="15" name="TextBox 14">
            <a:extLst>
              <a:ext uri="{FF2B5EF4-FFF2-40B4-BE49-F238E27FC236}">
                <a16:creationId xmlns:a16="http://schemas.microsoft.com/office/drawing/2014/main" id="{73AA6172-2EA2-3EF8-5D57-B5B9133CFB5B}"/>
              </a:ext>
            </a:extLst>
          </p:cNvPr>
          <p:cNvSpPr txBox="1"/>
          <p:nvPr/>
        </p:nvSpPr>
        <p:spPr>
          <a:xfrm>
            <a:off x="15089394" y="22012310"/>
            <a:ext cx="639251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800" dirty="0">
                <a:ea typeface="Calibri"/>
                <a:cs typeface="Calibri"/>
              </a:rPr>
              <a:t>Asthma rates among adults as a percentile by census tract</a:t>
            </a:r>
            <a:endParaRPr lang="en-US"/>
          </a:p>
        </p:txBody>
      </p:sp>
    </p:spTree>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78CFC664F13454AA0691BA4523A50E4" ma:contentTypeVersion="9" ma:contentTypeDescription="Create a new document." ma:contentTypeScope="" ma:versionID="2c1b6ff8b6307174eeabbebf045f5f48">
  <xsd:schema xmlns:xsd="http://www.w3.org/2001/XMLSchema" xmlns:xs="http://www.w3.org/2001/XMLSchema" xmlns:p="http://schemas.microsoft.com/office/2006/metadata/properties" xmlns:ns3="b9a2bbc5-c898-479e-a5b2-86119d1cbbc5" xmlns:ns4="f1569284-5299-464d-a382-9c97d228d1be" targetNamespace="http://schemas.microsoft.com/office/2006/metadata/properties" ma:root="true" ma:fieldsID="a996d4593ba95d720b554d7990eef953" ns3:_="" ns4:_="">
    <xsd:import namespace="b9a2bbc5-c898-479e-a5b2-86119d1cbbc5"/>
    <xsd:import namespace="f1569284-5299-464d-a382-9c97d228d1be"/>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ObjectDetectorVersion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a2bbc5-c898-479e-a5b2-86119d1cbb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_activity" ma:index="16"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1569284-5299-464d-a382-9c97d228d1b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b9a2bbc5-c898-479e-a5b2-86119d1cbbc5" xsi:nil="true"/>
  </documentManagement>
</p:properties>
</file>

<file path=customXml/itemProps1.xml><?xml version="1.0" encoding="utf-8"?>
<ds:datastoreItem xmlns:ds="http://schemas.openxmlformats.org/officeDocument/2006/customXml" ds:itemID="{159BA39C-10DD-48D8-A423-8611FD5224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9a2bbc5-c898-479e-a5b2-86119d1cbbc5"/>
    <ds:schemaRef ds:uri="f1569284-5299-464d-a382-9c97d228d1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FBE1DBF-AC3E-4079-A641-1A77E49B0BC8}">
  <ds:schemaRefs>
    <ds:schemaRef ds:uri="http://schemas.microsoft.com/sharepoint/v3/contenttype/forms"/>
  </ds:schemaRefs>
</ds:datastoreItem>
</file>

<file path=customXml/itemProps3.xml><?xml version="1.0" encoding="utf-8"?>
<ds:datastoreItem xmlns:ds="http://schemas.openxmlformats.org/officeDocument/2006/customXml" ds:itemID="{15BE1058-258C-4F96-9B4F-4B8E6344B51E}">
  <ds:schemaRefs>
    <ds:schemaRef ds:uri="http://purl.org/dc/elements/1.1/"/>
    <ds:schemaRef ds:uri="http://purl.org/dc/dcmitype/"/>
    <ds:schemaRef ds:uri="http://schemas.microsoft.com/office/infopath/2007/PartnerControls"/>
    <ds:schemaRef ds:uri="http://schemas.microsoft.com/office/2006/metadata/properties"/>
    <ds:schemaRef ds:uri="http://schemas.openxmlformats.org/package/2006/metadata/core-properties"/>
    <ds:schemaRef ds:uri="http://schemas.microsoft.com/office/2006/documentManagement/types"/>
    <ds:schemaRef ds:uri="http://www.w3.org/XML/1998/namespace"/>
    <ds:schemaRef ds:uri="f1569284-5299-464d-a382-9c97d228d1be"/>
    <ds:schemaRef ds:uri="b9a2bbc5-c898-479e-a5b2-86119d1cbbc5"/>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1382</TotalTime>
  <Words>620</Words>
  <Application>Microsoft Office PowerPoint</Application>
  <PresentationFormat>Custom</PresentationFormat>
  <Paragraphs>19</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Texas State University-San Marcos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jennifer jensen</dc:creator>
  <cp:lastModifiedBy>Knoll, Johnathan E</cp:lastModifiedBy>
  <cp:revision>249</cp:revision>
  <dcterms:created xsi:type="dcterms:W3CDTF">2011-04-06T16:16:10Z</dcterms:created>
  <dcterms:modified xsi:type="dcterms:W3CDTF">2024-04-24T22:41:15Z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0x010100E78CFC664F13454AA0691BA4523A50E4</vt:lpwstr>
  </property>
</Properties>
</file>