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7"/>
  </p:notesMasterIdLst>
  <p:sldIdLst>
    <p:sldId id="315" r:id="rId2"/>
    <p:sldId id="286" r:id="rId3"/>
    <p:sldId id="270" r:id="rId4"/>
    <p:sldId id="288" r:id="rId5"/>
    <p:sldId id="287" r:id="rId6"/>
    <p:sldId id="268" r:id="rId7"/>
    <p:sldId id="300" r:id="rId8"/>
    <p:sldId id="303" r:id="rId9"/>
    <p:sldId id="304" r:id="rId10"/>
    <p:sldId id="305" r:id="rId11"/>
    <p:sldId id="307" r:id="rId12"/>
    <p:sldId id="328" r:id="rId13"/>
    <p:sldId id="321" r:id="rId14"/>
    <p:sldId id="329" r:id="rId15"/>
    <p:sldId id="331" r:id="rId16"/>
    <p:sldId id="330" r:id="rId17"/>
    <p:sldId id="325" r:id="rId18"/>
    <p:sldId id="332" r:id="rId19"/>
    <p:sldId id="326" r:id="rId20"/>
    <p:sldId id="333" r:id="rId21"/>
    <p:sldId id="324" r:id="rId22"/>
    <p:sldId id="322" r:id="rId23"/>
    <p:sldId id="323" r:id="rId24"/>
    <p:sldId id="334" r:id="rId25"/>
    <p:sldId id="269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CC715C9-E34D-4B60-A503-328C646EA6D0}">
          <p14:sldIdLst>
            <p14:sldId id="315"/>
            <p14:sldId id="286"/>
            <p14:sldId id="270"/>
            <p14:sldId id="288"/>
            <p14:sldId id="287"/>
            <p14:sldId id="268"/>
            <p14:sldId id="300"/>
            <p14:sldId id="303"/>
            <p14:sldId id="304"/>
            <p14:sldId id="305"/>
            <p14:sldId id="307"/>
            <p14:sldId id="328"/>
            <p14:sldId id="321"/>
            <p14:sldId id="329"/>
            <p14:sldId id="331"/>
            <p14:sldId id="330"/>
            <p14:sldId id="325"/>
            <p14:sldId id="332"/>
            <p14:sldId id="326"/>
            <p14:sldId id="333"/>
            <p14:sldId id="324"/>
            <p14:sldId id="322"/>
            <p14:sldId id="323"/>
            <p14:sldId id="334"/>
            <p14:sldId id="2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73DD132-9E65-F46C-98BE-608B663142CD}" name="Boyd, Pamela R" initials="BPR" userId="S::prb63@txstate.edu::3bb54824-3970-421a-954c-188ba8861a7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196B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218F1C-97FF-4CEF-B7B7-FD717CA7084D}" v="551" dt="2024-04-29T16:49:38.3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yd, Pamela R" userId="3bb54824-3970-421a-954c-188ba8861a74" providerId="ADAL" clId="{80218F1C-97FF-4CEF-B7B7-FD717CA7084D}"/>
    <pc:docChg chg="undo redo custSel addSld delSld modSld sldOrd modMainMaster modSection">
      <pc:chgData name="Boyd, Pamela R" userId="3bb54824-3970-421a-954c-188ba8861a74" providerId="ADAL" clId="{80218F1C-97FF-4CEF-B7B7-FD717CA7084D}" dt="2024-04-29T16:59:37.007" v="3574" actId="20577"/>
      <pc:docMkLst>
        <pc:docMk/>
      </pc:docMkLst>
      <pc:sldChg chg="addSp delSp modSp del mod">
        <pc:chgData name="Boyd, Pamela R" userId="3bb54824-3970-421a-954c-188ba8861a74" providerId="ADAL" clId="{80218F1C-97FF-4CEF-B7B7-FD717CA7084D}" dt="2024-04-22T03:46:39.048" v="575" actId="2696"/>
        <pc:sldMkLst>
          <pc:docMk/>
          <pc:sldMk cId="4272383186" sldId="260"/>
        </pc:sldMkLst>
        <pc:spChg chg="add mod">
          <ac:chgData name="Boyd, Pamela R" userId="3bb54824-3970-421a-954c-188ba8861a74" providerId="ADAL" clId="{80218F1C-97FF-4CEF-B7B7-FD717CA7084D}" dt="2024-04-22T03:41:02.901" v="289" actId="20577"/>
          <ac:spMkLst>
            <pc:docMk/>
            <pc:sldMk cId="4272383186" sldId="260"/>
            <ac:spMk id="2" creationId="{F7A6FBC9-FCCD-F72E-1987-B48E1E895F55}"/>
          </ac:spMkLst>
        </pc:spChg>
        <pc:picChg chg="del">
          <ac:chgData name="Boyd, Pamela R" userId="3bb54824-3970-421a-954c-188ba8861a74" providerId="ADAL" clId="{80218F1C-97FF-4CEF-B7B7-FD717CA7084D}" dt="2024-04-22T03:40:48.077" v="253" actId="478"/>
          <ac:picMkLst>
            <pc:docMk/>
            <pc:sldMk cId="4272383186" sldId="260"/>
            <ac:picMk id="8" creationId="{03CDD2C0-32EF-44E2-579C-1366FB12209F}"/>
          </ac:picMkLst>
        </pc:picChg>
      </pc:sldChg>
      <pc:sldChg chg="del">
        <pc:chgData name="Boyd, Pamela R" userId="3bb54824-3970-421a-954c-188ba8861a74" providerId="ADAL" clId="{80218F1C-97FF-4CEF-B7B7-FD717CA7084D}" dt="2024-04-22T03:44:50.227" v="553" actId="2696"/>
        <pc:sldMkLst>
          <pc:docMk/>
          <pc:sldMk cId="1087175198" sldId="262"/>
        </pc:sldMkLst>
      </pc:sldChg>
      <pc:sldChg chg="addSp delSp modSp mod ord modTransition">
        <pc:chgData name="Boyd, Pamela R" userId="3bb54824-3970-421a-954c-188ba8861a74" providerId="ADAL" clId="{80218F1C-97FF-4CEF-B7B7-FD717CA7084D}" dt="2024-04-27T23:05:50.974" v="3522"/>
        <pc:sldMkLst>
          <pc:docMk/>
          <pc:sldMk cId="245257379" sldId="268"/>
        </pc:sldMkLst>
        <pc:spChg chg="add mod">
          <ac:chgData name="Boyd, Pamela R" userId="3bb54824-3970-421a-954c-188ba8861a74" providerId="ADAL" clId="{80218F1C-97FF-4CEF-B7B7-FD717CA7084D}" dt="2024-04-27T04:47:27.590" v="2752" actId="1076"/>
          <ac:spMkLst>
            <pc:docMk/>
            <pc:sldMk cId="245257379" sldId="268"/>
            <ac:spMk id="4" creationId="{7A921218-1543-EF94-91B8-48642F7DD08F}"/>
          </ac:spMkLst>
        </pc:spChg>
        <pc:spChg chg="del mod">
          <ac:chgData name="Boyd, Pamela R" userId="3bb54824-3970-421a-954c-188ba8861a74" providerId="ADAL" clId="{80218F1C-97FF-4CEF-B7B7-FD717CA7084D}" dt="2024-04-27T02:35:53.824" v="1952" actId="478"/>
          <ac:spMkLst>
            <pc:docMk/>
            <pc:sldMk cId="245257379" sldId="268"/>
            <ac:spMk id="12" creationId="{609C0E79-1394-00FF-8DB5-F4390D3F9922}"/>
          </ac:spMkLst>
        </pc:spChg>
        <pc:picChg chg="add del mod">
          <ac:chgData name="Boyd, Pamela R" userId="3bb54824-3970-421a-954c-188ba8861a74" providerId="ADAL" clId="{80218F1C-97FF-4CEF-B7B7-FD717CA7084D}" dt="2024-04-23T01:51:47.071" v="827" actId="478"/>
          <ac:picMkLst>
            <pc:docMk/>
            <pc:sldMk cId="245257379" sldId="268"/>
            <ac:picMk id="2" creationId="{4BC669C8-509B-C706-DF1F-3052D9A3FE6D}"/>
          </ac:picMkLst>
        </pc:picChg>
        <pc:picChg chg="add mod">
          <ac:chgData name="Boyd, Pamela R" userId="3bb54824-3970-421a-954c-188ba8861a74" providerId="ADAL" clId="{80218F1C-97FF-4CEF-B7B7-FD717CA7084D}" dt="2024-04-27T04:46:51.103" v="2736" actId="1076"/>
          <ac:picMkLst>
            <pc:docMk/>
            <pc:sldMk cId="245257379" sldId="268"/>
            <ac:picMk id="3" creationId="{7BD79CBD-4A8F-800B-EE40-922EB8A4359D}"/>
          </ac:picMkLst>
        </pc:picChg>
        <pc:picChg chg="del">
          <ac:chgData name="Boyd, Pamela R" userId="3bb54824-3970-421a-954c-188ba8861a74" providerId="ADAL" clId="{80218F1C-97FF-4CEF-B7B7-FD717CA7084D}" dt="2024-04-22T03:39:44.849" v="230" actId="478"/>
          <ac:picMkLst>
            <pc:docMk/>
            <pc:sldMk cId="245257379" sldId="268"/>
            <ac:picMk id="9" creationId="{B575540D-EA26-3FCF-324D-0D3E29FD3405}"/>
          </ac:picMkLst>
        </pc:picChg>
      </pc:sldChg>
      <pc:sldChg chg="modSp mod modTransition">
        <pc:chgData name="Boyd, Pamela R" userId="3bb54824-3970-421a-954c-188ba8861a74" providerId="ADAL" clId="{80218F1C-97FF-4CEF-B7B7-FD717CA7084D}" dt="2024-04-27T23:05:50.974" v="3522"/>
        <pc:sldMkLst>
          <pc:docMk/>
          <pc:sldMk cId="2118359622" sldId="269"/>
        </pc:sldMkLst>
        <pc:spChg chg="mod">
          <ac:chgData name="Boyd, Pamela R" userId="3bb54824-3970-421a-954c-188ba8861a74" providerId="ADAL" clId="{80218F1C-97FF-4CEF-B7B7-FD717CA7084D}" dt="2024-04-27T22:33:20.753" v="3331" actId="255"/>
          <ac:spMkLst>
            <pc:docMk/>
            <pc:sldMk cId="2118359622" sldId="269"/>
            <ac:spMk id="2" creationId="{351AA45C-7643-377B-230E-1C2089B99F4B}"/>
          </ac:spMkLst>
        </pc:spChg>
      </pc:sldChg>
      <pc:sldChg chg="addSp modSp mod modTransition">
        <pc:chgData name="Boyd, Pamela R" userId="3bb54824-3970-421a-954c-188ba8861a74" providerId="ADAL" clId="{80218F1C-97FF-4CEF-B7B7-FD717CA7084D}" dt="2024-04-27T23:05:50.974" v="3522"/>
        <pc:sldMkLst>
          <pc:docMk/>
          <pc:sldMk cId="604509678" sldId="270"/>
        </pc:sldMkLst>
        <pc:spChg chg="mod">
          <ac:chgData name="Boyd, Pamela R" userId="3bb54824-3970-421a-954c-188ba8861a74" providerId="ADAL" clId="{80218F1C-97FF-4CEF-B7B7-FD717CA7084D}" dt="2024-04-27T22:34:09.031" v="3335" actId="14100"/>
          <ac:spMkLst>
            <pc:docMk/>
            <pc:sldMk cId="604509678" sldId="270"/>
            <ac:spMk id="2" creationId="{51C1C8AC-B058-EBB1-89A4-5A489CC5B4EE}"/>
          </ac:spMkLst>
        </pc:spChg>
        <pc:spChg chg="add mod">
          <ac:chgData name="Boyd, Pamela R" userId="3bb54824-3970-421a-954c-188ba8861a74" providerId="ADAL" clId="{80218F1C-97FF-4CEF-B7B7-FD717CA7084D}" dt="2024-04-27T22:36:21.573" v="3369" actId="1076"/>
          <ac:spMkLst>
            <pc:docMk/>
            <pc:sldMk cId="604509678" sldId="270"/>
            <ac:spMk id="5" creationId="{D2BD8860-7DCD-9A9B-30B1-E413571E9C68}"/>
          </ac:spMkLst>
        </pc:spChg>
        <pc:graphicFrameChg chg="mod">
          <ac:chgData name="Boyd, Pamela R" userId="3bb54824-3970-421a-954c-188ba8861a74" providerId="ADAL" clId="{80218F1C-97FF-4CEF-B7B7-FD717CA7084D}" dt="2024-04-27T22:37:17.687" v="3370" actId="12100"/>
          <ac:graphicFrameMkLst>
            <pc:docMk/>
            <pc:sldMk cId="604509678" sldId="270"/>
            <ac:graphicFrameMk id="31" creationId="{A74B8889-5EED-40B1-0B70-60267346599C}"/>
          </ac:graphicFrameMkLst>
        </pc:graphicFrameChg>
      </pc:sldChg>
      <pc:sldChg chg="delSp modSp del mod">
        <pc:chgData name="Boyd, Pamela R" userId="3bb54824-3970-421a-954c-188ba8861a74" providerId="ADAL" clId="{80218F1C-97FF-4CEF-B7B7-FD717CA7084D}" dt="2024-04-22T03:43:25.996" v="419" actId="2696"/>
        <pc:sldMkLst>
          <pc:docMk/>
          <pc:sldMk cId="353789782" sldId="271"/>
        </pc:sldMkLst>
        <pc:spChg chg="mod">
          <ac:chgData name="Boyd, Pamela R" userId="3bb54824-3970-421a-954c-188ba8861a74" providerId="ADAL" clId="{80218F1C-97FF-4CEF-B7B7-FD717CA7084D}" dt="2024-04-22T03:42:40.084" v="332" actId="20577"/>
          <ac:spMkLst>
            <pc:docMk/>
            <pc:sldMk cId="353789782" sldId="271"/>
            <ac:spMk id="2" creationId="{2D28AC5F-25BB-21DB-2175-47475D495650}"/>
          </ac:spMkLst>
        </pc:spChg>
        <pc:picChg chg="del">
          <ac:chgData name="Boyd, Pamela R" userId="3bb54824-3970-421a-954c-188ba8861a74" providerId="ADAL" clId="{80218F1C-97FF-4CEF-B7B7-FD717CA7084D}" dt="2024-04-22T03:42:42.308" v="333" actId="478"/>
          <ac:picMkLst>
            <pc:docMk/>
            <pc:sldMk cId="353789782" sldId="271"/>
            <ac:picMk id="8" creationId="{A78EC400-46CC-FFEA-2936-4D2DBC3EE629}"/>
          </ac:picMkLst>
        </pc:picChg>
      </pc:sldChg>
      <pc:sldChg chg="del">
        <pc:chgData name="Boyd, Pamela R" userId="3bb54824-3970-421a-954c-188ba8861a74" providerId="ADAL" clId="{80218F1C-97FF-4CEF-B7B7-FD717CA7084D}" dt="2024-04-22T03:40:12.990" v="249" actId="2696"/>
        <pc:sldMkLst>
          <pc:docMk/>
          <pc:sldMk cId="2800772138" sldId="282"/>
        </pc:sldMkLst>
      </pc:sldChg>
      <pc:sldChg chg="del">
        <pc:chgData name="Boyd, Pamela R" userId="3bb54824-3970-421a-954c-188ba8861a74" providerId="ADAL" clId="{80218F1C-97FF-4CEF-B7B7-FD717CA7084D}" dt="2024-04-22T03:46:45.742" v="577" actId="2696"/>
        <pc:sldMkLst>
          <pc:docMk/>
          <pc:sldMk cId="1746636750" sldId="285"/>
        </pc:sldMkLst>
      </pc:sldChg>
      <pc:sldChg chg="modSp mod modTransition">
        <pc:chgData name="Boyd, Pamela R" userId="3bb54824-3970-421a-954c-188ba8861a74" providerId="ADAL" clId="{80218F1C-97FF-4CEF-B7B7-FD717CA7084D}" dt="2024-04-27T23:05:50.974" v="3522"/>
        <pc:sldMkLst>
          <pc:docMk/>
          <pc:sldMk cId="2995248576" sldId="286"/>
        </pc:sldMkLst>
        <pc:spChg chg="mod">
          <ac:chgData name="Boyd, Pamela R" userId="3bb54824-3970-421a-954c-188ba8861a74" providerId="ADAL" clId="{80218F1C-97FF-4CEF-B7B7-FD717CA7084D}" dt="2024-04-27T19:45:25.252" v="2828" actId="403"/>
          <ac:spMkLst>
            <pc:docMk/>
            <pc:sldMk cId="2995248576" sldId="286"/>
            <ac:spMk id="2" creationId="{1C7A78CF-0543-5A0A-761C-95A43C133702}"/>
          </ac:spMkLst>
        </pc:spChg>
        <pc:spChg chg="mod">
          <ac:chgData name="Boyd, Pamela R" userId="3bb54824-3970-421a-954c-188ba8861a74" providerId="ADAL" clId="{80218F1C-97FF-4CEF-B7B7-FD717CA7084D}" dt="2024-04-27T04:09:40.397" v="2592" actId="20577"/>
          <ac:spMkLst>
            <pc:docMk/>
            <pc:sldMk cId="2995248576" sldId="286"/>
            <ac:spMk id="3" creationId="{F60EF34F-EA99-CA21-2CD4-3F0C1BA58C52}"/>
          </ac:spMkLst>
        </pc:spChg>
      </pc:sldChg>
      <pc:sldChg chg="addSp delSp modSp mod ord modTransition">
        <pc:chgData name="Boyd, Pamela R" userId="3bb54824-3970-421a-954c-188ba8861a74" providerId="ADAL" clId="{80218F1C-97FF-4CEF-B7B7-FD717CA7084D}" dt="2024-04-27T23:05:50.974" v="3522"/>
        <pc:sldMkLst>
          <pc:docMk/>
          <pc:sldMk cId="2983385101" sldId="287"/>
        </pc:sldMkLst>
        <pc:spChg chg="mod">
          <ac:chgData name="Boyd, Pamela R" userId="3bb54824-3970-421a-954c-188ba8861a74" providerId="ADAL" clId="{80218F1C-97FF-4CEF-B7B7-FD717CA7084D}" dt="2024-04-27T22:49:05.472" v="3499" actId="1076"/>
          <ac:spMkLst>
            <pc:docMk/>
            <pc:sldMk cId="2983385101" sldId="287"/>
            <ac:spMk id="2" creationId="{C4FFE380-765E-A089-68C7-6476650DA589}"/>
          </ac:spMkLst>
        </pc:spChg>
        <pc:spChg chg="add del mod">
          <ac:chgData name="Boyd, Pamela R" userId="3bb54824-3970-421a-954c-188ba8861a74" providerId="ADAL" clId="{80218F1C-97FF-4CEF-B7B7-FD717CA7084D}" dt="2024-04-22T03:36:32.795" v="186"/>
          <ac:spMkLst>
            <pc:docMk/>
            <pc:sldMk cId="2983385101" sldId="287"/>
            <ac:spMk id="3" creationId="{15F6761D-003D-3D7F-8169-219E2E979ECC}"/>
          </ac:spMkLst>
        </pc:spChg>
        <pc:spChg chg="mod">
          <ac:chgData name="Boyd, Pamela R" userId="3bb54824-3970-421a-954c-188ba8861a74" providerId="ADAL" clId="{80218F1C-97FF-4CEF-B7B7-FD717CA7084D}" dt="2024-04-22T03:50:30.752" v="692" actId="26606"/>
          <ac:spMkLst>
            <pc:docMk/>
            <pc:sldMk cId="2983385101" sldId="287"/>
            <ac:spMk id="4" creationId="{4B856B1F-B49F-9034-C1F3-708B6BB6BFCF}"/>
          </ac:spMkLst>
        </pc:spChg>
        <pc:spChg chg="add mod ord">
          <ac:chgData name="Boyd, Pamela R" userId="3bb54824-3970-421a-954c-188ba8861a74" providerId="ADAL" clId="{80218F1C-97FF-4CEF-B7B7-FD717CA7084D}" dt="2024-04-27T04:13:14.551" v="2618" actId="403"/>
          <ac:spMkLst>
            <pc:docMk/>
            <pc:sldMk cId="2983385101" sldId="287"/>
            <ac:spMk id="9" creationId="{714F98F8-6EB4-B820-38A2-7826F20AB3B8}"/>
          </ac:spMkLst>
        </pc:spChg>
        <pc:spChg chg="add mod ord">
          <ac:chgData name="Boyd, Pamela R" userId="3bb54824-3970-421a-954c-188ba8861a74" providerId="ADAL" clId="{80218F1C-97FF-4CEF-B7B7-FD717CA7084D}" dt="2024-04-22T23:53:44.032" v="746" actId="1076"/>
          <ac:spMkLst>
            <pc:docMk/>
            <pc:sldMk cId="2983385101" sldId="287"/>
            <ac:spMk id="11" creationId="{0DF39FDA-9BF2-FA89-12EC-EE72DA587873}"/>
          </ac:spMkLst>
        </pc:spChg>
        <pc:spChg chg="add del">
          <ac:chgData name="Boyd, Pamela R" userId="3bb54824-3970-421a-954c-188ba8861a74" providerId="ADAL" clId="{80218F1C-97FF-4CEF-B7B7-FD717CA7084D}" dt="2024-04-22T03:50:30.752" v="692" actId="26606"/>
          <ac:spMkLst>
            <pc:docMk/>
            <pc:sldMk cId="2983385101" sldId="287"/>
            <ac:spMk id="15" creationId="{4F9A0FE3-1C1E-40B3-BE41-F48B4ACF08B3}"/>
          </ac:spMkLst>
        </pc:spChg>
        <pc:spChg chg="mod ord topLvl">
          <ac:chgData name="Boyd, Pamela R" userId="3bb54824-3970-421a-954c-188ba8861a74" providerId="ADAL" clId="{80218F1C-97FF-4CEF-B7B7-FD717CA7084D}" dt="2024-04-22T23:53:20.062" v="739" actId="1076"/>
          <ac:spMkLst>
            <pc:docMk/>
            <pc:sldMk cId="2983385101" sldId="287"/>
            <ac:spMk id="16" creationId="{CC3A95C9-D5F8-9D24-CBF6-FE58A1504083}"/>
          </ac:spMkLst>
        </pc:spChg>
        <pc:spChg chg="add del">
          <ac:chgData name="Boyd, Pamela R" userId="3bb54824-3970-421a-954c-188ba8861a74" providerId="ADAL" clId="{80218F1C-97FF-4CEF-B7B7-FD717CA7084D}" dt="2024-04-22T03:50:30.752" v="692" actId="26606"/>
          <ac:spMkLst>
            <pc:docMk/>
            <pc:sldMk cId="2983385101" sldId="287"/>
            <ac:spMk id="17" creationId="{E2B0DFC3-1831-49F7-93E1-394D30DE09E0}"/>
          </ac:spMkLst>
        </pc:spChg>
        <pc:spChg chg="mod ord topLvl">
          <ac:chgData name="Boyd, Pamela R" userId="3bb54824-3970-421a-954c-188ba8861a74" providerId="ADAL" clId="{80218F1C-97FF-4CEF-B7B7-FD717CA7084D}" dt="2024-04-22T23:53:17.185" v="738" actId="166"/>
          <ac:spMkLst>
            <pc:docMk/>
            <pc:sldMk cId="2983385101" sldId="287"/>
            <ac:spMk id="18" creationId="{9B364676-86F0-6364-BEE4-BE70B6BEE469}"/>
          </ac:spMkLst>
        </pc:spChg>
        <pc:spChg chg="add del">
          <ac:chgData name="Boyd, Pamela R" userId="3bb54824-3970-421a-954c-188ba8861a74" providerId="ADAL" clId="{80218F1C-97FF-4CEF-B7B7-FD717CA7084D}" dt="2024-04-22T03:50:30.752" v="692" actId="26606"/>
          <ac:spMkLst>
            <pc:docMk/>
            <pc:sldMk cId="2983385101" sldId="287"/>
            <ac:spMk id="19" creationId="{C7293567-2EB1-458D-A71D-F22207EE178B}"/>
          </ac:spMkLst>
        </pc:spChg>
        <pc:spChg chg="mod ord topLvl">
          <ac:chgData name="Boyd, Pamela R" userId="3bb54824-3970-421a-954c-188ba8861a74" providerId="ADAL" clId="{80218F1C-97FF-4CEF-B7B7-FD717CA7084D}" dt="2024-04-27T04:13:04.563" v="2611" actId="14100"/>
          <ac:spMkLst>
            <pc:docMk/>
            <pc:sldMk cId="2983385101" sldId="287"/>
            <ac:spMk id="20" creationId="{A3DF6969-4C3B-D8BF-42A9-FD4D014ACBE0}"/>
          </ac:spMkLst>
        </pc:spChg>
        <pc:spChg chg="add del">
          <ac:chgData name="Boyd, Pamela R" userId="3bb54824-3970-421a-954c-188ba8861a74" providerId="ADAL" clId="{80218F1C-97FF-4CEF-B7B7-FD717CA7084D}" dt="2024-04-22T03:50:30.752" v="692" actId="26606"/>
          <ac:spMkLst>
            <pc:docMk/>
            <pc:sldMk cId="2983385101" sldId="287"/>
            <ac:spMk id="21" creationId="{E93B822F-30DA-443E-93CD-B347AEEF7E8A}"/>
          </ac:spMkLst>
        </pc:spChg>
        <pc:spChg chg="mod ord topLvl">
          <ac:chgData name="Boyd, Pamela R" userId="3bb54824-3970-421a-954c-188ba8861a74" providerId="ADAL" clId="{80218F1C-97FF-4CEF-B7B7-FD717CA7084D}" dt="2024-04-22T23:53:02.984" v="733" actId="1076"/>
          <ac:spMkLst>
            <pc:docMk/>
            <pc:sldMk cId="2983385101" sldId="287"/>
            <ac:spMk id="22" creationId="{ECC50079-1E51-7531-AA22-F95F08DBB92C}"/>
          </ac:spMkLst>
        </pc:spChg>
        <pc:spChg chg="add del">
          <ac:chgData name="Boyd, Pamela R" userId="3bb54824-3970-421a-954c-188ba8861a74" providerId="ADAL" clId="{80218F1C-97FF-4CEF-B7B7-FD717CA7084D}" dt="2024-04-22T03:50:30.752" v="692" actId="26606"/>
          <ac:spMkLst>
            <pc:docMk/>
            <pc:sldMk cId="2983385101" sldId="287"/>
            <ac:spMk id="23" creationId="{68417EAC-24D1-438B-956D-C22A5AAA77E4}"/>
          </ac:spMkLst>
        </pc:spChg>
        <pc:spChg chg="mod ord topLvl">
          <ac:chgData name="Boyd, Pamela R" userId="3bb54824-3970-421a-954c-188ba8861a74" providerId="ADAL" clId="{80218F1C-97FF-4CEF-B7B7-FD717CA7084D}" dt="2024-04-22T23:53:45.735" v="747" actId="1076"/>
          <ac:spMkLst>
            <pc:docMk/>
            <pc:sldMk cId="2983385101" sldId="287"/>
            <ac:spMk id="24" creationId="{448B56A2-7732-4D42-8370-73AEF51475C9}"/>
          </ac:spMkLst>
        </pc:spChg>
        <pc:spChg chg="mod ord topLvl">
          <ac:chgData name="Boyd, Pamela R" userId="3bb54824-3970-421a-954c-188ba8861a74" providerId="ADAL" clId="{80218F1C-97FF-4CEF-B7B7-FD717CA7084D}" dt="2024-04-27T04:13:10.258" v="2615" actId="403"/>
          <ac:spMkLst>
            <pc:docMk/>
            <pc:sldMk cId="2983385101" sldId="287"/>
            <ac:spMk id="25" creationId="{F96B5D46-733E-9333-045F-42E5E7EBE8F3}"/>
          </ac:spMkLst>
        </pc:spChg>
        <pc:grpChg chg="add mod">
          <ac:chgData name="Boyd, Pamela R" userId="3bb54824-3970-421a-954c-188ba8861a74" providerId="ADAL" clId="{80218F1C-97FF-4CEF-B7B7-FD717CA7084D}" dt="2024-04-22T03:50:30.752" v="692" actId="26606"/>
          <ac:grpSpMkLst>
            <pc:docMk/>
            <pc:sldMk cId="2983385101" sldId="287"/>
            <ac:grpSpMk id="5" creationId="{51BCC8A3-1E9A-B566-D7F5-4640BC626A55}"/>
          </ac:grpSpMkLst>
        </pc:grpChg>
        <pc:grpChg chg="del mod">
          <ac:chgData name="Boyd, Pamela R" userId="3bb54824-3970-421a-954c-188ba8861a74" providerId="ADAL" clId="{80218F1C-97FF-4CEF-B7B7-FD717CA7084D}" dt="2024-04-22T03:53:32.046" v="716" actId="165"/>
          <ac:grpSpMkLst>
            <pc:docMk/>
            <pc:sldMk cId="2983385101" sldId="287"/>
            <ac:grpSpMk id="14" creationId="{8F49F03B-334A-524F-E82C-23F6219CFD60}"/>
          </ac:grpSpMkLst>
        </pc:grpChg>
        <pc:graphicFrameChg chg="del mod ord modGraphic">
          <ac:chgData name="Boyd, Pamela R" userId="3bb54824-3970-421a-954c-188ba8861a74" providerId="ADAL" clId="{80218F1C-97FF-4CEF-B7B7-FD717CA7084D}" dt="2024-04-22T03:53:02.023" v="708" actId="18245"/>
          <ac:graphicFrameMkLst>
            <pc:docMk/>
            <pc:sldMk cId="2983385101" sldId="287"/>
            <ac:graphicFrameMk id="6" creationId="{80A70E6A-5998-F206-43E7-4CF73CD34863}"/>
          </ac:graphicFrameMkLst>
        </pc:graphicFrameChg>
        <pc:picChg chg="add del">
          <ac:chgData name="Boyd, Pamela R" userId="3bb54824-3970-421a-954c-188ba8861a74" providerId="ADAL" clId="{80218F1C-97FF-4CEF-B7B7-FD717CA7084D}" dt="2024-04-22T03:50:30.752" v="692" actId="26606"/>
          <ac:picMkLst>
            <pc:docMk/>
            <pc:sldMk cId="2983385101" sldId="287"/>
            <ac:picMk id="10" creationId="{DE4A6BFE-B493-4A37-A39F-4FEE8785944F}"/>
          </ac:picMkLst>
        </pc:picChg>
        <pc:picChg chg="add mod ord">
          <ac:chgData name="Boyd, Pamela R" userId="3bb54824-3970-421a-954c-188ba8861a74" providerId="ADAL" clId="{80218F1C-97FF-4CEF-B7B7-FD717CA7084D}" dt="2024-04-22T23:53:05.369" v="734" actId="1076"/>
          <ac:picMkLst>
            <pc:docMk/>
            <pc:sldMk cId="2983385101" sldId="287"/>
            <ac:picMk id="13" creationId="{30B106FD-8D45-F088-84AB-E77218FD284C}"/>
          </ac:picMkLst>
        </pc:picChg>
      </pc:sldChg>
      <pc:sldChg chg="modSp mod modTransition">
        <pc:chgData name="Boyd, Pamela R" userId="3bb54824-3970-421a-954c-188ba8861a74" providerId="ADAL" clId="{80218F1C-97FF-4CEF-B7B7-FD717CA7084D}" dt="2024-04-27T23:05:50.974" v="3522"/>
        <pc:sldMkLst>
          <pc:docMk/>
          <pc:sldMk cId="605466327" sldId="288"/>
        </pc:sldMkLst>
        <pc:spChg chg="mod">
          <ac:chgData name="Boyd, Pamela R" userId="3bb54824-3970-421a-954c-188ba8861a74" providerId="ADAL" clId="{80218F1C-97FF-4CEF-B7B7-FD717CA7084D}" dt="2024-04-27T04:12:47.759" v="2606" actId="403"/>
          <ac:spMkLst>
            <pc:docMk/>
            <pc:sldMk cId="605466327" sldId="288"/>
            <ac:spMk id="2" creationId="{DF913B9C-0794-5B4E-1435-C3E8BBB143F1}"/>
          </ac:spMkLst>
        </pc:spChg>
      </pc:sldChg>
      <pc:sldChg chg="modSp del mod">
        <pc:chgData name="Boyd, Pamela R" userId="3bb54824-3970-421a-954c-188ba8861a74" providerId="ADAL" clId="{80218F1C-97FF-4CEF-B7B7-FD717CA7084D}" dt="2024-04-22T03:45:34.051" v="560" actId="2696"/>
        <pc:sldMkLst>
          <pc:docMk/>
          <pc:sldMk cId="2004641608" sldId="291"/>
        </pc:sldMkLst>
        <pc:spChg chg="mod">
          <ac:chgData name="Boyd, Pamela R" userId="3bb54824-3970-421a-954c-188ba8861a74" providerId="ADAL" clId="{80218F1C-97FF-4CEF-B7B7-FD717CA7084D}" dt="2024-04-22T03:45:26.827" v="559" actId="20577"/>
          <ac:spMkLst>
            <pc:docMk/>
            <pc:sldMk cId="2004641608" sldId="291"/>
            <ac:spMk id="2" creationId="{A6A6283F-89AC-FD0C-29E7-896F4B8C80E6}"/>
          </ac:spMkLst>
        </pc:spChg>
        <pc:graphicFrameChg chg="mod">
          <ac:chgData name="Boyd, Pamela R" userId="3bb54824-3970-421a-954c-188ba8861a74" providerId="ADAL" clId="{80218F1C-97FF-4CEF-B7B7-FD717CA7084D}" dt="2024-04-22T03:40:02.376" v="246" actId="20577"/>
          <ac:graphicFrameMkLst>
            <pc:docMk/>
            <pc:sldMk cId="2004641608" sldId="291"/>
            <ac:graphicFrameMk id="8" creationId="{BE5C8139-AC4D-7093-76FE-372DA38332C6}"/>
          </ac:graphicFrameMkLst>
        </pc:graphicFrameChg>
      </pc:sldChg>
      <pc:sldChg chg="del">
        <pc:chgData name="Boyd, Pamela R" userId="3bb54824-3970-421a-954c-188ba8861a74" providerId="ADAL" clId="{80218F1C-97FF-4CEF-B7B7-FD717CA7084D}" dt="2024-04-22T03:40:10.731" v="248" actId="2696"/>
        <pc:sldMkLst>
          <pc:docMk/>
          <pc:sldMk cId="2279679273" sldId="296"/>
        </pc:sldMkLst>
      </pc:sldChg>
      <pc:sldChg chg="del">
        <pc:chgData name="Boyd, Pamela R" userId="3bb54824-3970-421a-954c-188ba8861a74" providerId="ADAL" clId="{80218F1C-97FF-4CEF-B7B7-FD717CA7084D}" dt="2024-04-22T03:40:07.742" v="247" actId="2696"/>
        <pc:sldMkLst>
          <pc:docMk/>
          <pc:sldMk cId="1869594695" sldId="297"/>
        </pc:sldMkLst>
      </pc:sldChg>
      <pc:sldChg chg="del">
        <pc:chgData name="Boyd, Pamela R" userId="3bb54824-3970-421a-954c-188ba8861a74" providerId="ADAL" clId="{80218F1C-97FF-4CEF-B7B7-FD717CA7084D}" dt="2024-04-22T03:40:14.908" v="250" actId="2696"/>
        <pc:sldMkLst>
          <pc:docMk/>
          <pc:sldMk cId="693070386" sldId="298"/>
        </pc:sldMkLst>
      </pc:sldChg>
      <pc:sldChg chg="ord modTransition">
        <pc:chgData name="Boyd, Pamela R" userId="3bb54824-3970-421a-954c-188ba8861a74" providerId="ADAL" clId="{80218F1C-97FF-4CEF-B7B7-FD717CA7084D}" dt="2024-04-27T23:05:50.974" v="3522"/>
        <pc:sldMkLst>
          <pc:docMk/>
          <pc:sldMk cId="2052554868" sldId="300"/>
        </pc:sldMkLst>
      </pc:sldChg>
      <pc:sldChg chg="del">
        <pc:chgData name="Boyd, Pamela R" userId="3bb54824-3970-421a-954c-188ba8861a74" providerId="ADAL" clId="{80218F1C-97FF-4CEF-B7B7-FD717CA7084D}" dt="2024-04-26T23:46:28.380" v="853" actId="2696"/>
        <pc:sldMkLst>
          <pc:docMk/>
          <pc:sldMk cId="493398960" sldId="302"/>
        </pc:sldMkLst>
      </pc:sldChg>
      <pc:sldChg chg="addSp delSp modSp mod ord modTransition">
        <pc:chgData name="Boyd, Pamela R" userId="3bb54824-3970-421a-954c-188ba8861a74" providerId="ADAL" clId="{80218F1C-97FF-4CEF-B7B7-FD717CA7084D}" dt="2024-04-29T16:55:44.024" v="3572" actId="22"/>
        <pc:sldMkLst>
          <pc:docMk/>
          <pc:sldMk cId="1813866127" sldId="303"/>
        </pc:sldMkLst>
        <pc:spChg chg="add mod">
          <ac:chgData name="Boyd, Pamela R" userId="3bb54824-3970-421a-954c-188ba8861a74" providerId="ADAL" clId="{80218F1C-97FF-4CEF-B7B7-FD717CA7084D}" dt="2024-04-27T22:50:30.377" v="3501" actId="1076"/>
          <ac:spMkLst>
            <pc:docMk/>
            <pc:sldMk cId="1813866127" sldId="303"/>
            <ac:spMk id="7" creationId="{F8B8D1AF-E28F-BC90-9713-B7006C6D076D}"/>
          </ac:spMkLst>
        </pc:spChg>
        <pc:picChg chg="del">
          <ac:chgData name="Boyd, Pamela R" userId="3bb54824-3970-421a-954c-188ba8861a74" providerId="ADAL" clId="{80218F1C-97FF-4CEF-B7B7-FD717CA7084D}" dt="2024-04-29T16:47:08.203" v="3549" actId="478"/>
          <ac:picMkLst>
            <pc:docMk/>
            <pc:sldMk cId="1813866127" sldId="303"/>
            <ac:picMk id="3" creationId="{9F2F0DAE-FAB2-6F07-3050-6B062B5D55DC}"/>
          </ac:picMkLst>
        </pc:picChg>
        <pc:picChg chg="add del mod">
          <ac:chgData name="Boyd, Pamela R" userId="3bb54824-3970-421a-954c-188ba8861a74" providerId="ADAL" clId="{80218F1C-97FF-4CEF-B7B7-FD717CA7084D}" dt="2024-04-29T16:47:40.980" v="3551" actId="478"/>
          <ac:picMkLst>
            <pc:docMk/>
            <pc:sldMk cId="1813866127" sldId="303"/>
            <ac:picMk id="9" creationId="{FE7AC59E-F999-419D-336E-8D0E0A8AD85D}"/>
          </ac:picMkLst>
        </pc:picChg>
        <pc:picChg chg="add del mod modCrop">
          <ac:chgData name="Boyd, Pamela R" userId="3bb54824-3970-421a-954c-188ba8861a74" providerId="ADAL" clId="{80218F1C-97FF-4CEF-B7B7-FD717CA7084D}" dt="2024-04-29T16:54:10.354" v="3569" actId="478"/>
          <ac:picMkLst>
            <pc:docMk/>
            <pc:sldMk cId="1813866127" sldId="303"/>
            <ac:picMk id="11" creationId="{A9B15941-3FA6-79FB-BED8-6E3B38C6DA86}"/>
          </ac:picMkLst>
        </pc:picChg>
        <pc:picChg chg="add del">
          <ac:chgData name="Boyd, Pamela R" userId="3bb54824-3970-421a-954c-188ba8861a74" providerId="ADAL" clId="{80218F1C-97FF-4CEF-B7B7-FD717CA7084D}" dt="2024-04-29T16:55:40.690" v="3571" actId="478"/>
          <ac:picMkLst>
            <pc:docMk/>
            <pc:sldMk cId="1813866127" sldId="303"/>
            <ac:picMk id="13" creationId="{A0F0C5BA-DFB2-1100-3720-9DB33079B3CE}"/>
          </ac:picMkLst>
        </pc:picChg>
        <pc:picChg chg="add">
          <ac:chgData name="Boyd, Pamela R" userId="3bb54824-3970-421a-954c-188ba8861a74" providerId="ADAL" clId="{80218F1C-97FF-4CEF-B7B7-FD717CA7084D}" dt="2024-04-29T16:55:44.024" v="3572" actId="22"/>
          <ac:picMkLst>
            <pc:docMk/>
            <pc:sldMk cId="1813866127" sldId="303"/>
            <ac:picMk id="15" creationId="{4C9E8ADC-087B-3398-F98C-D3B1F0D112F7}"/>
          </ac:picMkLst>
        </pc:picChg>
      </pc:sldChg>
      <pc:sldChg chg="modSp mod ord modTransition">
        <pc:chgData name="Boyd, Pamela R" userId="3bb54824-3970-421a-954c-188ba8861a74" providerId="ADAL" clId="{80218F1C-97FF-4CEF-B7B7-FD717CA7084D}" dt="2024-04-27T23:05:50.974" v="3522"/>
        <pc:sldMkLst>
          <pc:docMk/>
          <pc:sldMk cId="581791394" sldId="304"/>
        </pc:sldMkLst>
        <pc:spChg chg="mod">
          <ac:chgData name="Boyd, Pamela R" userId="3bb54824-3970-421a-954c-188ba8861a74" providerId="ADAL" clId="{80218F1C-97FF-4CEF-B7B7-FD717CA7084D}" dt="2024-04-22T03:46:12.422" v="567" actId="20577"/>
          <ac:spMkLst>
            <pc:docMk/>
            <pc:sldMk cId="581791394" sldId="304"/>
            <ac:spMk id="2" creationId="{DF913B9C-0794-5B4E-1435-C3E8BBB143F1}"/>
          </ac:spMkLst>
        </pc:spChg>
      </pc:sldChg>
      <pc:sldChg chg="addSp delSp modSp mod ord modTransition addCm delCm">
        <pc:chgData name="Boyd, Pamela R" userId="3bb54824-3970-421a-954c-188ba8861a74" providerId="ADAL" clId="{80218F1C-97FF-4CEF-B7B7-FD717CA7084D}" dt="2024-04-27T23:05:50.974" v="3522"/>
        <pc:sldMkLst>
          <pc:docMk/>
          <pc:sldMk cId="1088307738" sldId="305"/>
        </pc:sldMkLst>
        <pc:spChg chg="mod">
          <ac:chgData name="Boyd, Pamela R" userId="3bb54824-3970-421a-954c-188ba8861a74" providerId="ADAL" clId="{80218F1C-97FF-4CEF-B7B7-FD717CA7084D}" dt="2024-04-27T22:24:56.993" v="3225" actId="1076"/>
          <ac:spMkLst>
            <pc:docMk/>
            <pc:sldMk cId="1088307738" sldId="305"/>
            <ac:spMk id="2" creationId="{66A123F4-13F9-5D24-E1F5-9810865B8927}"/>
          </ac:spMkLst>
        </pc:spChg>
        <pc:spChg chg="mod modVis">
          <ac:chgData name="Boyd, Pamela R" userId="3bb54824-3970-421a-954c-188ba8861a74" providerId="ADAL" clId="{80218F1C-97FF-4CEF-B7B7-FD717CA7084D}" dt="2024-04-27T22:06:56.918" v="2894" actId="26606"/>
          <ac:spMkLst>
            <pc:docMk/>
            <pc:sldMk cId="1088307738" sldId="305"/>
            <ac:spMk id="4" creationId="{C4C6225A-03B8-8F08-A1B5-6C93D367DA5C}"/>
          </ac:spMkLst>
        </pc:spChg>
        <pc:spChg chg="mod">
          <ac:chgData name="Boyd, Pamela R" userId="3bb54824-3970-421a-954c-188ba8861a74" providerId="ADAL" clId="{80218F1C-97FF-4CEF-B7B7-FD717CA7084D}" dt="2024-04-27T22:24:29.686" v="3217" actId="255"/>
          <ac:spMkLst>
            <pc:docMk/>
            <pc:sldMk cId="1088307738" sldId="305"/>
            <ac:spMk id="9" creationId="{F2605DFE-DB21-EC2B-F367-8DB4E44023A1}"/>
          </ac:spMkLst>
        </pc:spChg>
        <pc:spChg chg="del mod">
          <ac:chgData name="Boyd, Pamela R" userId="3bb54824-3970-421a-954c-188ba8861a74" providerId="ADAL" clId="{80218F1C-97FF-4CEF-B7B7-FD717CA7084D}" dt="2024-04-27T22:13:18.561" v="2934" actId="478"/>
          <ac:spMkLst>
            <pc:docMk/>
            <pc:sldMk cId="1088307738" sldId="305"/>
            <ac:spMk id="11" creationId="{A4E393FD-417E-9F5E-62EB-5D2CB609005D}"/>
          </ac:spMkLst>
        </pc:spChg>
        <pc:spChg chg="add del">
          <ac:chgData name="Boyd, Pamela R" userId="3bb54824-3970-421a-954c-188ba8861a74" providerId="ADAL" clId="{80218F1C-97FF-4CEF-B7B7-FD717CA7084D}" dt="2024-04-27T22:06:56.918" v="2894" actId="26606"/>
          <ac:spMkLst>
            <pc:docMk/>
            <pc:sldMk cId="1088307738" sldId="305"/>
            <ac:spMk id="12" creationId="{4F9A0FE3-1C1E-40B3-BE41-F48B4ACF08B3}"/>
          </ac:spMkLst>
        </pc:spChg>
        <pc:spChg chg="mod">
          <ac:chgData name="Boyd, Pamela R" userId="3bb54824-3970-421a-954c-188ba8861a74" providerId="ADAL" clId="{80218F1C-97FF-4CEF-B7B7-FD717CA7084D}" dt="2024-04-27T22:24:29.686" v="3217" actId="255"/>
          <ac:spMkLst>
            <pc:docMk/>
            <pc:sldMk cId="1088307738" sldId="305"/>
            <ac:spMk id="13" creationId="{87C95E66-9341-A046-C07E-663B6C28804C}"/>
          </ac:spMkLst>
        </pc:spChg>
        <pc:spChg chg="add del">
          <ac:chgData name="Boyd, Pamela R" userId="3bb54824-3970-421a-954c-188ba8861a74" providerId="ADAL" clId="{80218F1C-97FF-4CEF-B7B7-FD717CA7084D}" dt="2024-04-27T22:06:56.918" v="2894" actId="26606"/>
          <ac:spMkLst>
            <pc:docMk/>
            <pc:sldMk cId="1088307738" sldId="305"/>
            <ac:spMk id="14" creationId="{E2B0DFC3-1831-49F7-93E1-394D30DE09E0}"/>
          </ac:spMkLst>
        </pc:spChg>
        <pc:spChg chg="mod ord">
          <ac:chgData name="Boyd, Pamela R" userId="3bb54824-3970-421a-954c-188ba8861a74" providerId="ADAL" clId="{80218F1C-97FF-4CEF-B7B7-FD717CA7084D}" dt="2024-04-27T22:24:29.686" v="3217" actId="255"/>
          <ac:spMkLst>
            <pc:docMk/>
            <pc:sldMk cId="1088307738" sldId="305"/>
            <ac:spMk id="15" creationId="{D4021804-17F0-B6E1-AE7C-E046ABE83189}"/>
          </ac:spMkLst>
        </pc:spChg>
        <pc:spChg chg="add del">
          <ac:chgData name="Boyd, Pamela R" userId="3bb54824-3970-421a-954c-188ba8861a74" providerId="ADAL" clId="{80218F1C-97FF-4CEF-B7B7-FD717CA7084D}" dt="2024-04-27T22:06:56.918" v="2894" actId="26606"/>
          <ac:spMkLst>
            <pc:docMk/>
            <pc:sldMk cId="1088307738" sldId="305"/>
            <ac:spMk id="16" creationId="{C7293567-2EB1-458D-A71D-F22207EE178B}"/>
          </ac:spMkLst>
        </pc:spChg>
        <pc:spChg chg="del mod">
          <ac:chgData name="Boyd, Pamela R" userId="3bb54824-3970-421a-954c-188ba8861a74" providerId="ADAL" clId="{80218F1C-97FF-4CEF-B7B7-FD717CA7084D}" dt="2024-04-27T22:15:02.264" v="2944" actId="478"/>
          <ac:spMkLst>
            <pc:docMk/>
            <pc:sldMk cId="1088307738" sldId="305"/>
            <ac:spMk id="17" creationId="{D0C5AB62-15DF-B315-0393-780BD0AC18DA}"/>
          </ac:spMkLst>
        </pc:spChg>
        <pc:spChg chg="add del">
          <ac:chgData name="Boyd, Pamela R" userId="3bb54824-3970-421a-954c-188ba8861a74" providerId="ADAL" clId="{80218F1C-97FF-4CEF-B7B7-FD717CA7084D}" dt="2024-04-27T22:06:56.918" v="2894" actId="26606"/>
          <ac:spMkLst>
            <pc:docMk/>
            <pc:sldMk cId="1088307738" sldId="305"/>
            <ac:spMk id="18" creationId="{E93B822F-30DA-443E-93CD-B347AEEF7E8A}"/>
          </ac:spMkLst>
        </pc:spChg>
        <pc:spChg chg="mod">
          <ac:chgData name="Boyd, Pamela R" userId="3bb54824-3970-421a-954c-188ba8861a74" providerId="ADAL" clId="{80218F1C-97FF-4CEF-B7B7-FD717CA7084D}" dt="2024-04-27T22:24:29.686" v="3217" actId="255"/>
          <ac:spMkLst>
            <pc:docMk/>
            <pc:sldMk cId="1088307738" sldId="305"/>
            <ac:spMk id="19" creationId="{68461F0D-07DF-BAD8-6777-09B97490710F}"/>
          </ac:spMkLst>
        </pc:spChg>
        <pc:spChg chg="add del">
          <ac:chgData name="Boyd, Pamela R" userId="3bb54824-3970-421a-954c-188ba8861a74" providerId="ADAL" clId="{80218F1C-97FF-4CEF-B7B7-FD717CA7084D}" dt="2024-04-27T22:06:56.918" v="2894" actId="26606"/>
          <ac:spMkLst>
            <pc:docMk/>
            <pc:sldMk cId="1088307738" sldId="305"/>
            <ac:spMk id="20" creationId="{68417EAC-24D1-438B-956D-C22A5AAA77E4}"/>
          </ac:spMkLst>
        </pc:spChg>
        <pc:spChg chg="mod">
          <ac:chgData name="Boyd, Pamela R" userId="3bb54824-3970-421a-954c-188ba8861a74" providerId="ADAL" clId="{80218F1C-97FF-4CEF-B7B7-FD717CA7084D}" dt="2024-04-27T22:24:29.686" v="3217" actId="255"/>
          <ac:spMkLst>
            <pc:docMk/>
            <pc:sldMk cId="1088307738" sldId="305"/>
            <ac:spMk id="21" creationId="{4867A408-3463-96B1-E3DF-8E15B19A55B8}"/>
          </ac:spMkLst>
        </pc:spChg>
        <pc:spChg chg="del mod">
          <ac:chgData name="Boyd, Pamela R" userId="3bb54824-3970-421a-954c-188ba8861a74" providerId="ADAL" clId="{80218F1C-97FF-4CEF-B7B7-FD717CA7084D}" dt="2024-04-27T22:15:31.845" v="2949" actId="478"/>
          <ac:spMkLst>
            <pc:docMk/>
            <pc:sldMk cId="1088307738" sldId="305"/>
            <ac:spMk id="22" creationId="{819D5501-7AD5-1755-18BC-E6F5AA6774EC}"/>
          </ac:spMkLst>
        </pc:spChg>
        <pc:spChg chg="mod">
          <ac:chgData name="Boyd, Pamela R" userId="3bb54824-3970-421a-954c-188ba8861a74" providerId="ADAL" clId="{80218F1C-97FF-4CEF-B7B7-FD717CA7084D}" dt="2024-04-27T22:25:36.450" v="3229" actId="14100"/>
          <ac:spMkLst>
            <pc:docMk/>
            <pc:sldMk cId="1088307738" sldId="305"/>
            <ac:spMk id="23" creationId="{EEDAECB3-3904-5006-9987-CDCAF993ACF1}"/>
          </ac:spMkLst>
        </pc:spChg>
        <pc:grpChg chg="add mod">
          <ac:chgData name="Boyd, Pamela R" userId="3bb54824-3970-421a-954c-188ba8861a74" providerId="ADAL" clId="{80218F1C-97FF-4CEF-B7B7-FD717CA7084D}" dt="2024-04-27T22:06:56.918" v="2894" actId="26606"/>
          <ac:grpSpMkLst>
            <pc:docMk/>
            <pc:sldMk cId="1088307738" sldId="305"/>
            <ac:grpSpMk id="3" creationId="{C457EE86-AB88-14CC-B0F7-B7DFF24EF138}"/>
          </ac:grpSpMkLst>
        </pc:grpChg>
        <pc:grpChg chg="mod">
          <ac:chgData name="Boyd, Pamela R" userId="3bb54824-3970-421a-954c-188ba8861a74" providerId="ADAL" clId="{80218F1C-97FF-4CEF-B7B7-FD717CA7084D}" dt="2024-04-27T22:24:38.828" v="3218" actId="14100"/>
          <ac:grpSpMkLst>
            <pc:docMk/>
            <pc:sldMk cId="1088307738" sldId="305"/>
            <ac:grpSpMk id="8" creationId="{3E214359-26D6-9203-AAFB-972BD336E976}"/>
          </ac:grpSpMkLst>
        </pc:grpChg>
        <pc:graphicFrameChg chg="del mod ord modVis modGraphic">
          <ac:chgData name="Boyd, Pamela R" userId="3bb54824-3970-421a-954c-188ba8861a74" providerId="ADAL" clId="{80218F1C-97FF-4CEF-B7B7-FD717CA7084D}" dt="2024-04-27T22:07:12.333" v="2900" actId="18245"/>
          <ac:graphicFrameMkLst>
            <pc:docMk/>
            <pc:sldMk cId="1088307738" sldId="305"/>
            <ac:graphicFrameMk id="6" creationId="{2511AF4D-4D58-E236-9D8F-87E87DA281EC}"/>
          </ac:graphicFrameMkLst>
        </pc:graphicFrameChg>
        <pc:picChg chg="mod">
          <ac:chgData name="Boyd, Pamela R" userId="3bb54824-3970-421a-954c-188ba8861a74" providerId="ADAL" clId="{80218F1C-97FF-4CEF-B7B7-FD717CA7084D}" dt="2024-04-27T22:05:49.549" v="2875"/>
          <ac:picMkLst>
            <pc:docMk/>
            <pc:sldMk cId="1088307738" sldId="305"/>
            <ac:picMk id="5" creationId="{675A9D55-8E1E-757B-6304-D63801D27D3C}"/>
          </ac:picMkLst>
        </pc:picChg>
        <pc:picChg chg="mod modVis">
          <ac:chgData name="Boyd, Pamela R" userId="3bb54824-3970-421a-954c-188ba8861a74" providerId="ADAL" clId="{80218F1C-97FF-4CEF-B7B7-FD717CA7084D}" dt="2024-04-27T22:05:48.926" v="2874"/>
          <ac:picMkLst>
            <pc:docMk/>
            <pc:sldMk cId="1088307738" sldId="305"/>
            <ac:picMk id="7" creationId="{39D4D3E7-7E34-78B9-95A8-8D789F6DEBE9}"/>
          </ac:picMkLst>
        </pc:picChg>
        <pc:picChg chg="del mod modVis">
          <ac:chgData name="Boyd, Pamela R" userId="3bb54824-3970-421a-954c-188ba8861a74" providerId="ADAL" clId="{80218F1C-97FF-4CEF-B7B7-FD717CA7084D}" dt="2024-04-27T22:06:11.399" v="2885" actId="478"/>
          <ac:picMkLst>
            <pc:docMk/>
            <pc:sldMk cId="1088307738" sldId="305"/>
            <ac:picMk id="10" creationId="{DE4A6BFE-B493-4A37-A39F-4FEE8785944F}"/>
          </ac:picMkLst>
        </pc:picChg>
        <pc:picChg chg="add mod modCrop">
          <ac:chgData name="Boyd, Pamela R" userId="3bb54824-3970-421a-954c-188ba8861a74" providerId="ADAL" clId="{80218F1C-97FF-4CEF-B7B7-FD717CA7084D}" dt="2024-04-27T22:26:11.287" v="3233" actId="1076"/>
          <ac:picMkLst>
            <pc:docMk/>
            <pc:sldMk cId="1088307738" sldId="305"/>
            <ac:picMk id="24" creationId="{A9819CF1-7A19-15C9-F794-40D1C2928AC2}"/>
          </ac:picMkLst>
        </pc:picChg>
        <pc:picChg chg="add mod">
          <ac:chgData name="Boyd, Pamela R" userId="3bb54824-3970-421a-954c-188ba8861a74" providerId="ADAL" clId="{80218F1C-97FF-4CEF-B7B7-FD717CA7084D}" dt="2024-04-27T22:14:08.829" v="2938" actId="208"/>
          <ac:picMkLst>
            <pc:docMk/>
            <pc:sldMk cId="1088307738" sldId="305"/>
            <ac:picMk id="26" creationId="{002AABCA-8437-577E-603E-4C3B171495C9}"/>
          </ac:picMkLst>
        </pc:picChg>
        <pc:picChg chg="add mod">
          <ac:chgData name="Boyd, Pamela R" userId="3bb54824-3970-421a-954c-188ba8861a74" providerId="ADAL" clId="{80218F1C-97FF-4CEF-B7B7-FD717CA7084D}" dt="2024-04-27T22:15:07.844" v="2945" actId="1076"/>
          <ac:picMkLst>
            <pc:docMk/>
            <pc:sldMk cId="1088307738" sldId="305"/>
            <ac:picMk id="28" creationId="{A00E2505-D812-F865-03CF-0E901200942A}"/>
          </ac:picMkLst>
        </pc:picChg>
        <pc:picChg chg="add mod">
          <ac:chgData name="Boyd, Pamela R" userId="3bb54824-3970-421a-954c-188ba8861a74" providerId="ADAL" clId="{80218F1C-97FF-4CEF-B7B7-FD717CA7084D}" dt="2024-04-27T22:15:34.079" v="2950" actId="1076"/>
          <ac:picMkLst>
            <pc:docMk/>
            <pc:sldMk cId="1088307738" sldId="305"/>
            <ac:picMk id="30" creationId="{8B3B5929-BD39-EE9F-867C-BD819CF9A7AE}"/>
          </ac:picMkLst>
        </pc:picChg>
        <pc:cxnChg chg="add">
          <ac:chgData name="Boyd, Pamela R" userId="3bb54824-3970-421a-954c-188ba8861a74" providerId="ADAL" clId="{80218F1C-97FF-4CEF-B7B7-FD717CA7084D}" dt="2024-04-27T22:24:03.893" v="3214" actId="11529"/>
          <ac:cxnSpMkLst>
            <pc:docMk/>
            <pc:sldMk cId="1088307738" sldId="305"/>
            <ac:cxnSpMk id="32" creationId="{BAF3512B-B44B-733B-03BA-CB7F6BBBDFA7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Boyd, Pamela R" userId="3bb54824-3970-421a-954c-188ba8861a74" providerId="ADAL" clId="{80218F1C-97FF-4CEF-B7B7-FD717CA7084D}" dt="2024-04-27T19:46:12.650" v="2829"/>
              <pc2:cmMkLst xmlns:pc2="http://schemas.microsoft.com/office/powerpoint/2019/9/main/command">
                <pc:docMk/>
                <pc:sldMk cId="1088307738" sldId="305"/>
                <pc2:cmMk id="{43D011D3-F9A5-4E56-8661-79A7AEA07FF6}"/>
              </pc2:cmMkLst>
            </pc226:cmChg>
          </p:ext>
        </pc:extLst>
      </pc:sldChg>
      <pc:sldChg chg="modSp mod modTransition addCm delCm">
        <pc:chgData name="Boyd, Pamela R" userId="3bb54824-3970-421a-954c-188ba8861a74" providerId="ADAL" clId="{80218F1C-97FF-4CEF-B7B7-FD717CA7084D}" dt="2024-04-27T23:05:50.974" v="3522"/>
        <pc:sldMkLst>
          <pc:docMk/>
          <pc:sldMk cId="1754458209" sldId="307"/>
        </pc:sldMkLst>
        <pc:spChg chg="mod">
          <ac:chgData name="Boyd, Pamela R" userId="3bb54824-3970-421a-954c-188ba8861a74" providerId="ADAL" clId="{80218F1C-97FF-4CEF-B7B7-FD717CA7084D}" dt="2024-04-22T23:57:42.261" v="800" actId="27636"/>
          <ac:spMkLst>
            <pc:docMk/>
            <pc:sldMk cId="1754458209" sldId="307"/>
            <ac:spMk id="2" creationId="{015844FD-A02F-F5C5-C51B-4FD41B07A7DC}"/>
          </ac:spMkLst>
        </pc:spChg>
        <pc:graphicFrameChg chg="mod modGraphic">
          <ac:chgData name="Boyd, Pamela R" userId="3bb54824-3970-421a-954c-188ba8861a74" providerId="ADAL" clId="{80218F1C-97FF-4CEF-B7B7-FD717CA7084D}" dt="2024-04-27T22:04:28.474" v="2857" actId="20577"/>
          <ac:graphicFrameMkLst>
            <pc:docMk/>
            <pc:sldMk cId="1754458209" sldId="307"/>
            <ac:graphicFrameMk id="6" creationId="{6ED09FD9-BDD4-D22A-8809-76AEA5C96EC4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Boyd, Pamela R" userId="3bb54824-3970-421a-954c-188ba8861a74" providerId="ADAL" clId="{80218F1C-97FF-4CEF-B7B7-FD717CA7084D}" dt="2024-04-26T23:51:21.319" v="925"/>
              <pc2:cmMkLst xmlns:pc2="http://schemas.microsoft.com/office/powerpoint/2019/9/main/command">
                <pc:docMk/>
                <pc:sldMk cId="1754458209" sldId="307"/>
                <pc2:cmMk id="{E6A51499-B326-48A2-BDA1-34AAF6802E03}"/>
              </pc2:cmMkLst>
            </pc226:cmChg>
          </p:ext>
        </pc:extLst>
      </pc:sldChg>
      <pc:sldChg chg="modSp del mod ord">
        <pc:chgData name="Boyd, Pamela R" userId="3bb54824-3970-421a-954c-188ba8861a74" providerId="ADAL" clId="{80218F1C-97FF-4CEF-B7B7-FD717CA7084D}" dt="2024-04-27T04:10:44.813" v="2593" actId="2696"/>
        <pc:sldMkLst>
          <pc:docMk/>
          <pc:sldMk cId="219288144" sldId="308"/>
        </pc:sldMkLst>
        <pc:spChg chg="mod">
          <ac:chgData name="Boyd, Pamela R" userId="3bb54824-3970-421a-954c-188ba8861a74" providerId="ADAL" clId="{80218F1C-97FF-4CEF-B7B7-FD717CA7084D}" dt="2024-04-22T03:45:21.743" v="555" actId="20577"/>
          <ac:spMkLst>
            <pc:docMk/>
            <pc:sldMk cId="219288144" sldId="308"/>
            <ac:spMk id="2" creationId="{CCE23F06-2A00-DA93-8F68-F5853F42E1CD}"/>
          </ac:spMkLst>
        </pc:spChg>
        <pc:graphicFrameChg chg="mod">
          <ac:chgData name="Boyd, Pamela R" userId="3bb54824-3970-421a-954c-188ba8861a74" providerId="ADAL" clId="{80218F1C-97FF-4CEF-B7B7-FD717CA7084D}" dt="2024-04-22T03:35:36.506" v="179"/>
          <ac:graphicFrameMkLst>
            <pc:docMk/>
            <pc:sldMk cId="219288144" sldId="308"/>
            <ac:graphicFrameMk id="6" creationId="{1CBC4357-6561-D54B-0C92-1EF9062E6F56}"/>
          </ac:graphicFrameMkLst>
        </pc:graphicFrameChg>
      </pc:sldChg>
      <pc:sldChg chg="del">
        <pc:chgData name="Boyd, Pamela R" userId="3bb54824-3970-421a-954c-188ba8861a74" providerId="ADAL" clId="{80218F1C-97FF-4CEF-B7B7-FD717CA7084D}" dt="2024-04-22T03:44:55.719" v="554" actId="2696"/>
        <pc:sldMkLst>
          <pc:docMk/>
          <pc:sldMk cId="4096089109" sldId="309"/>
        </pc:sldMkLst>
      </pc:sldChg>
      <pc:sldChg chg="del">
        <pc:chgData name="Boyd, Pamela R" userId="3bb54824-3970-421a-954c-188ba8861a74" providerId="ADAL" clId="{80218F1C-97FF-4CEF-B7B7-FD717CA7084D}" dt="2024-04-22T03:47:03.973" v="606" actId="2696"/>
        <pc:sldMkLst>
          <pc:docMk/>
          <pc:sldMk cId="1207129923" sldId="311"/>
        </pc:sldMkLst>
      </pc:sldChg>
      <pc:sldChg chg="del">
        <pc:chgData name="Boyd, Pamela R" userId="3bb54824-3970-421a-954c-188ba8861a74" providerId="ADAL" clId="{80218F1C-97FF-4CEF-B7B7-FD717CA7084D}" dt="2024-04-22T03:47:10.341" v="607" actId="2696"/>
        <pc:sldMkLst>
          <pc:docMk/>
          <pc:sldMk cId="1756368140" sldId="312"/>
        </pc:sldMkLst>
      </pc:sldChg>
      <pc:sldChg chg="modSp del mod">
        <pc:chgData name="Boyd, Pamela R" userId="3bb54824-3970-421a-954c-188ba8861a74" providerId="ADAL" clId="{80218F1C-97FF-4CEF-B7B7-FD717CA7084D}" dt="2024-04-27T01:28:54.665" v="1349" actId="2696"/>
        <pc:sldMkLst>
          <pc:docMk/>
          <pc:sldMk cId="931465230" sldId="314"/>
        </pc:sldMkLst>
        <pc:spChg chg="mod">
          <ac:chgData name="Boyd, Pamela R" userId="3bb54824-3970-421a-954c-188ba8861a74" providerId="ADAL" clId="{80218F1C-97FF-4CEF-B7B7-FD717CA7084D}" dt="2024-04-22T03:44:32.354" v="540" actId="20577"/>
          <ac:spMkLst>
            <pc:docMk/>
            <pc:sldMk cId="931465230" sldId="314"/>
            <ac:spMk id="2" creationId="{DF913B9C-0794-5B4E-1435-C3E8BBB143F1}"/>
          </ac:spMkLst>
        </pc:spChg>
      </pc:sldChg>
      <pc:sldChg chg="modTransition">
        <pc:chgData name="Boyd, Pamela R" userId="3bb54824-3970-421a-954c-188ba8861a74" providerId="ADAL" clId="{80218F1C-97FF-4CEF-B7B7-FD717CA7084D}" dt="2024-04-27T23:05:50.974" v="3522"/>
        <pc:sldMkLst>
          <pc:docMk/>
          <pc:sldMk cId="26427016" sldId="315"/>
        </pc:sldMkLst>
      </pc:sldChg>
      <pc:sldChg chg="del">
        <pc:chgData name="Boyd, Pamela R" userId="3bb54824-3970-421a-954c-188ba8861a74" providerId="ADAL" clId="{80218F1C-97FF-4CEF-B7B7-FD717CA7084D}" dt="2024-04-22T03:46:41.739" v="576" actId="2696"/>
        <pc:sldMkLst>
          <pc:docMk/>
          <pc:sldMk cId="2645996532" sldId="318"/>
        </pc:sldMkLst>
      </pc:sldChg>
      <pc:sldChg chg="del">
        <pc:chgData name="Boyd, Pamela R" userId="3bb54824-3970-421a-954c-188ba8861a74" providerId="ADAL" clId="{80218F1C-97FF-4CEF-B7B7-FD717CA7084D}" dt="2024-04-22T03:44:47.916" v="552" actId="2696"/>
        <pc:sldMkLst>
          <pc:docMk/>
          <pc:sldMk cId="1793240365" sldId="319"/>
        </pc:sldMkLst>
      </pc:sldChg>
      <pc:sldChg chg="addSp delSp modSp add del mod">
        <pc:chgData name="Boyd, Pamela R" userId="3bb54824-3970-421a-954c-188ba8861a74" providerId="ADAL" clId="{80218F1C-97FF-4CEF-B7B7-FD717CA7084D}" dt="2024-04-22T23:51:18.695" v="722" actId="2696"/>
        <pc:sldMkLst>
          <pc:docMk/>
          <pc:sldMk cId="1103928017" sldId="320"/>
        </pc:sldMkLst>
        <pc:spChg chg="add mod">
          <ac:chgData name="Boyd, Pamela R" userId="3bb54824-3970-421a-954c-188ba8861a74" providerId="ADAL" clId="{80218F1C-97FF-4CEF-B7B7-FD717CA7084D}" dt="2024-04-22T03:44:12.476" v="537" actId="20577"/>
          <ac:spMkLst>
            <pc:docMk/>
            <pc:sldMk cId="1103928017" sldId="320"/>
            <ac:spMk id="3" creationId="{25EA3EDB-0979-EC03-6F2E-6F8244966EB2}"/>
          </ac:spMkLst>
        </pc:spChg>
        <pc:spChg chg="del mod">
          <ac:chgData name="Boyd, Pamela R" userId="3bb54824-3970-421a-954c-188ba8861a74" providerId="ADAL" clId="{80218F1C-97FF-4CEF-B7B7-FD717CA7084D}" dt="2024-04-22T03:43:38.715" v="423" actId="478"/>
          <ac:spMkLst>
            <pc:docMk/>
            <pc:sldMk cId="1103928017" sldId="320"/>
            <ac:spMk id="12" creationId="{E7E0AEB3-4CC5-EFBE-34DC-BBBB4AAFAC3E}"/>
          </ac:spMkLst>
        </pc:spChg>
      </pc:sldChg>
      <pc:sldChg chg="addSp delSp modSp new mod modTransition modClrScheme chgLayout">
        <pc:chgData name="Boyd, Pamela R" userId="3bb54824-3970-421a-954c-188ba8861a74" providerId="ADAL" clId="{80218F1C-97FF-4CEF-B7B7-FD717CA7084D}" dt="2024-04-27T23:06:49.428" v="3525" actId="167"/>
        <pc:sldMkLst>
          <pc:docMk/>
          <pc:sldMk cId="1720420506" sldId="321"/>
        </pc:sldMkLst>
        <pc:spChg chg="del mod ord">
          <ac:chgData name="Boyd, Pamela R" userId="3bb54824-3970-421a-954c-188ba8861a74" providerId="ADAL" clId="{80218F1C-97FF-4CEF-B7B7-FD717CA7084D}" dt="2024-04-27T01:57:33.021" v="1599" actId="478"/>
          <ac:spMkLst>
            <pc:docMk/>
            <pc:sldMk cId="1720420506" sldId="321"/>
            <ac:spMk id="2" creationId="{045193C3-FBFB-B562-CBD4-C5976C803955}"/>
          </ac:spMkLst>
        </pc:spChg>
        <pc:spChg chg="del mod">
          <ac:chgData name="Boyd, Pamela R" userId="3bb54824-3970-421a-954c-188ba8861a74" providerId="ADAL" clId="{80218F1C-97FF-4CEF-B7B7-FD717CA7084D}" dt="2024-04-22T23:56:48.578" v="750" actId="931"/>
          <ac:spMkLst>
            <pc:docMk/>
            <pc:sldMk cId="1720420506" sldId="321"/>
            <ac:spMk id="3" creationId="{F6480928-C549-736B-691D-0546CB2AE2F9}"/>
          </ac:spMkLst>
        </pc:spChg>
        <pc:spChg chg="mod ord">
          <ac:chgData name="Boyd, Pamela R" userId="3bb54824-3970-421a-954c-188ba8861a74" providerId="ADAL" clId="{80218F1C-97FF-4CEF-B7B7-FD717CA7084D}" dt="2024-04-27T01:34:40.250" v="1383" actId="700"/>
          <ac:spMkLst>
            <pc:docMk/>
            <pc:sldMk cId="1720420506" sldId="321"/>
            <ac:spMk id="4" creationId="{A812A511-BB72-9FBC-6C47-5785D76E3B2B}"/>
          </ac:spMkLst>
        </pc:spChg>
        <pc:spChg chg="add del mod">
          <ac:chgData name="Boyd, Pamela R" userId="3bb54824-3970-421a-954c-188ba8861a74" providerId="ADAL" clId="{80218F1C-97FF-4CEF-B7B7-FD717CA7084D}" dt="2024-04-27T01:30:48.597" v="1351" actId="478"/>
          <ac:spMkLst>
            <pc:docMk/>
            <pc:sldMk cId="1720420506" sldId="321"/>
            <ac:spMk id="8" creationId="{9D311E9E-6A93-A69F-D3E7-C199D0C554B9}"/>
          </ac:spMkLst>
        </pc:spChg>
        <pc:spChg chg="add del mod ord">
          <ac:chgData name="Boyd, Pamela R" userId="3bb54824-3970-421a-954c-188ba8861a74" providerId="ADAL" clId="{80218F1C-97FF-4CEF-B7B7-FD717CA7084D}" dt="2024-04-27T01:32:13.859" v="1360"/>
          <ac:spMkLst>
            <pc:docMk/>
            <pc:sldMk cId="1720420506" sldId="321"/>
            <ac:spMk id="10" creationId="{DF3218EC-7613-6B95-D816-ED381A34B2BB}"/>
          </ac:spMkLst>
        </pc:spChg>
        <pc:spChg chg="add del mod ord">
          <ac:chgData name="Boyd, Pamela R" userId="3bb54824-3970-421a-954c-188ba8861a74" providerId="ADAL" clId="{80218F1C-97FF-4CEF-B7B7-FD717CA7084D}" dt="2024-04-27T01:32:37.503" v="1365"/>
          <ac:spMkLst>
            <pc:docMk/>
            <pc:sldMk cId="1720420506" sldId="321"/>
            <ac:spMk id="11" creationId="{4108C6A2-5DBD-2560-0EC6-A556ABB2E9BD}"/>
          </ac:spMkLst>
        </pc:spChg>
        <pc:spChg chg="add del mod ord">
          <ac:chgData name="Boyd, Pamela R" userId="3bb54824-3970-421a-954c-188ba8861a74" providerId="ADAL" clId="{80218F1C-97FF-4CEF-B7B7-FD717CA7084D}" dt="2024-04-27T01:33:47.742" v="1377" actId="700"/>
          <ac:spMkLst>
            <pc:docMk/>
            <pc:sldMk cId="1720420506" sldId="321"/>
            <ac:spMk id="15" creationId="{585E3343-C54A-A42B-0CE5-4327BC51D428}"/>
          </ac:spMkLst>
        </pc:spChg>
        <pc:spChg chg="add del mod ord">
          <ac:chgData name="Boyd, Pamela R" userId="3bb54824-3970-421a-954c-188ba8861a74" providerId="ADAL" clId="{80218F1C-97FF-4CEF-B7B7-FD717CA7084D}" dt="2024-04-27T01:33:47.742" v="1377" actId="700"/>
          <ac:spMkLst>
            <pc:docMk/>
            <pc:sldMk cId="1720420506" sldId="321"/>
            <ac:spMk id="16" creationId="{1CE1858D-BAAD-4ACF-F042-9BA6096D2C32}"/>
          </ac:spMkLst>
        </pc:spChg>
        <pc:spChg chg="add del mod ord">
          <ac:chgData name="Boyd, Pamela R" userId="3bb54824-3970-421a-954c-188ba8861a74" providerId="ADAL" clId="{80218F1C-97FF-4CEF-B7B7-FD717CA7084D}" dt="2024-04-27T01:33:47.742" v="1377" actId="700"/>
          <ac:spMkLst>
            <pc:docMk/>
            <pc:sldMk cId="1720420506" sldId="321"/>
            <ac:spMk id="17" creationId="{07824E36-A57F-0E83-E249-2AB95922CEFE}"/>
          </ac:spMkLst>
        </pc:spChg>
        <pc:spChg chg="add del mod ord">
          <ac:chgData name="Boyd, Pamela R" userId="3bb54824-3970-421a-954c-188ba8861a74" providerId="ADAL" clId="{80218F1C-97FF-4CEF-B7B7-FD717CA7084D}" dt="2024-04-27T01:33:47.742" v="1377" actId="700"/>
          <ac:spMkLst>
            <pc:docMk/>
            <pc:sldMk cId="1720420506" sldId="321"/>
            <ac:spMk id="18" creationId="{60597E61-7452-A05F-A3C7-55E00603B8B3}"/>
          </ac:spMkLst>
        </pc:spChg>
        <pc:spChg chg="add del mod ord">
          <ac:chgData name="Boyd, Pamela R" userId="3bb54824-3970-421a-954c-188ba8861a74" providerId="ADAL" clId="{80218F1C-97FF-4CEF-B7B7-FD717CA7084D}" dt="2024-04-27T01:33:47.742" v="1377" actId="700"/>
          <ac:spMkLst>
            <pc:docMk/>
            <pc:sldMk cId="1720420506" sldId="321"/>
            <ac:spMk id="19" creationId="{AD30E2ED-72C1-B6D0-BAE2-1E0A90873C78}"/>
          </ac:spMkLst>
        </pc:spChg>
        <pc:spChg chg="add del mod ord">
          <ac:chgData name="Boyd, Pamela R" userId="3bb54824-3970-421a-954c-188ba8861a74" providerId="ADAL" clId="{80218F1C-97FF-4CEF-B7B7-FD717CA7084D}" dt="2024-04-27T01:33:47.742" v="1377" actId="700"/>
          <ac:spMkLst>
            <pc:docMk/>
            <pc:sldMk cId="1720420506" sldId="321"/>
            <ac:spMk id="20" creationId="{85908025-8F24-394F-C5F0-47E09C8E73B4}"/>
          </ac:spMkLst>
        </pc:spChg>
        <pc:spChg chg="add del mod ord">
          <ac:chgData name="Boyd, Pamela R" userId="3bb54824-3970-421a-954c-188ba8861a74" providerId="ADAL" clId="{80218F1C-97FF-4CEF-B7B7-FD717CA7084D}" dt="2024-04-27T01:34:40.250" v="1383" actId="700"/>
          <ac:spMkLst>
            <pc:docMk/>
            <pc:sldMk cId="1720420506" sldId="321"/>
            <ac:spMk id="22" creationId="{E42E95EE-82B2-E4F9-F628-1B48DFA79399}"/>
          </ac:spMkLst>
        </pc:spChg>
        <pc:spChg chg="add del mod ord">
          <ac:chgData name="Boyd, Pamela R" userId="3bb54824-3970-421a-954c-188ba8861a74" providerId="ADAL" clId="{80218F1C-97FF-4CEF-B7B7-FD717CA7084D}" dt="2024-04-27T01:34:40.250" v="1383" actId="700"/>
          <ac:spMkLst>
            <pc:docMk/>
            <pc:sldMk cId="1720420506" sldId="321"/>
            <ac:spMk id="23" creationId="{96CA25A6-F1D2-9288-417C-9FD4B001CE68}"/>
          </ac:spMkLst>
        </pc:spChg>
        <pc:spChg chg="add del mod ord">
          <ac:chgData name="Boyd, Pamela R" userId="3bb54824-3970-421a-954c-188ba8861a74" providerId="ADAL" clId="{80218F1C-97FF-4CEF-B7B7-FD717CA7084D}" dt="2024-04-27T01:34:40.250" v="1383" actId="700"/>
          <ac:spMkLst>
            <pc:docMk/>
            <pc:sldMk cId="1720420506" sldId="321"/>
            <ac:spMk id="24" creationId="{75209388-7B96-BB29-16E7-F603B2E381C2}"/>
          </ac:spMkLst>
        </pc:spChg>
        <pc:spChg chg="add del mod ord">
          <ac:chgData name="Boyd, Pamela R" userId="3bb54824-3970-421a-954c-188ba8861a74" providerId="ADAL" clId="{80218F1C-97FF-4CEF-B7B7-FD717CA7084D}" dt="2024-04-27T01:34:40.250" v="1383" actId="700"/>
          <ac:spMkLst>
            <pc:docMk/>
            <pc:sldMk cId="1720420506" sldId="321"/>
            <ac:spMk id="25" creationId="{C0E194CB-A347-8D9E-235D-8C125FF358E5}"/>
          </ac:spMkLst>
        </pc:spChg>
        <pc:spChg chg="add del mod ord">
          <ac:chgData name="Boyd, Pamela R" userId="3bb54824-3970-421a-954c-188ba8861a74" providerId="ADAL" clId="{80218F1C-97FF-4CEF-B7B7-FD717CA7084D}" dt="2024-04-27T01:34:40.250" v="1383" actId="700"/>
          <ac:spMkLst>
            <pc:docMk/>
            <pc:sldMk cId="1720420506" sldId="321"/>
            <ac:spMk id="26" creationId="{1B3C815A-4957-24F5-59EF-0819E521B857}"/>
          </ac:spMkLst>
        </pc:spChg>
        <pc:spChg chg="add del mod ord">
          <ac:chgData name="Boyd, Pamela R" userId="3bb54824-3970-421a-954c-188ba8861a74" providerId="ADAL" clId="{80218F1C-97FF-4CEF-B7B7-FD717CA7084D}" dt="2024-04-27T01:34:40.250" v="1383" actId="700"/>
          <ac:spMkLst>
            <pc:docMk/>
            <pc:sldMk cId="1720420506" sldId="321"/>
            <ac:spMk id="27" creationId="{467763B3-F396-D8BE-6560-DAD0AE563CA2}"/>
          </ac:spMkLst>
        </pc:spChg>
        <pc:spChg chg="add del mod ord">
          <ac:chgData name="Boyd, Pamela R" userId="3bb54824-3970-421a-954c-188ba8861a74" providerId="ADAL" clId="{80218F1C-97FF-4CEF-B7B7-FD717CA7084D}" dt="2024-04-27T01:34:08.876" v="1380"/>
          <ac:spMkLst>
            <pc:docMk/>
            <pc:sldMk cId="1720420506" sldId="321"/>
            <ac:spMk id="28" creationId="{4C9CCE67-7AAA-7F6F-1A72-19B5D192EC2A}"/>
          </ac:spMkLst>
        </pc:spChg>
        <pc:spChg chg="add del mod ord">
          <ac:chgData name="Boyd, Pamela R" userId="3bb54824-3970-421a-954c-188ba8861a74" providerId="ADAL" clId="{80218F1C-97FF-4CEF-B7B7-FD717CA7084D}" dt="2024-04-27T01:34:40.250" v="1383" actId="700"/>
          <ac:spMkLst>
            <pc:docMk/>
            <pc:sldMk cId="1720420506" sldId="321"/>
            <ac:spMk id="29" creationId="{BC247C20-8791-040C-E5FD-4C6BEC2E91C2}"/>
          </ac:spMkLst>
        </pc:spChg>
        <pc:spChg chg="add del mod">
          <ac:chgData name="Boyd, Pamela R" userId="3bb54824-3970-421a-954c-188ba8861a74" providerId="ADAL" clId="{80218F1C-97FF-4CEF-B7B7-FD717CA7084D}" dt="2024-04-27T01:37:01.970" v="1385"/>
          <ac:spMkLst>
            <pc:docMk/>
            <pc:sldMk cId="1720420506" sldId="321"/>
            <ac:spMk id="32" creationId="{5001750E-CEC7-30DE-D67C-A43D79CA8F2B}"/>
          </ac:spMkLst>
        </pc:spChg>
        <pc:spChg chg="add del mod">
          <ac:chgData name="Boyd, Pamela R" userId="3bb54824-3970-421a-954c-188ba8861a74" providerId="ADAL" clId="{80218F1C-97FF-4CEF-B7B7-FD717CA7084D}" dt="2024-04-27T01:53:16.945" v="1533"/>
          <ac:spMkLst>
            <pc:docMk/>
            <pc:sldMk cId="1720420506" sldId="321"/>
            <ac:spMk id="35" creationId="{B5F20CB8-D6CB-1E78-336F-D151C76BD0A6}"/>
          </ac:spMkLst>
        </pc:spChg>
        <pc:spChg chg="add mod">
          <ac:chgData name="Boyd, Pamela R" userId="3bb54824-3970-421a-954c-188ba8861a74" providerId="ADAL" clId="{80218F1C-97FF-4CEF-B7B7-FD717CA7084D}" dt="2024-04-27T04:15:46.057" v="2659" actId="14100"/>
          <ac:spMkLst>
            <pc:docMk/>
            <pc:sldMk cId="1720420506" sldId="321"/>
            <ac:spMk id="37" creationId="{BC642866-8197-13DF-006A-9CC2B3AF4C24}"/>
          </ac:spMkLst>
        </pc:spChg>
        <pc:spChg chg="add del mod">
          <ac:chgData name="Boyd, Pamela R" userId="3bb54824-3970-421a-954c-188ba8861a74" providerId="ADAL" clId="{80218F1C-97FF-4CEF-B7B7-FD717CA7084D}" dt="2024-04-27T02:02:12.229" v="1646" actId="478"/>
          <ac:spMkLst>
            <pc:docMk/>
            <pc:sldMk cId="1720420506" sldId="321"/>
            <ac:spMk id="39" creationId="{2C72877A-B6A4-BDAF-F9EB-BC0E2815F94A}"/>
          </ac:spMkLst>
        </pc:spChg>
        <pc:spChg chg="add del mod">
          <ac:chgData name="Boyd, Pamela R" userId="3bb54824-3970-421a-954c-188ba8861a74" providerId="ADAL" clId="{80218F1C-97FF-4CEF-B7B7-FD717CA7084D}" dt="2024-04-27T02:03:16.286" v="1675" actId="478"/>
          <ac:spMkLst>
            <pc:docMk/>
            <pc:sldMk cId="1720420506" sldId="321"/>
            <ac:spMk id="41" creationId="{698E4AD5-EC80-5548-0679-CB41AF124D4B}"/>
          </ac:spMkLst>
        </pc:spChg>
        <pc:grpChg chg="add mod">
          <ac:chgData name="Boyd, Pamela R" userId="3bb54824-3970-421a-954c-188ba8861a74" providerId="ADAL" clId="{80218F1C-97FF-4CEF-B7B7-FD717CA7084D}" dt="2024-04-22T03:43:30.596" v="420"/>
          <ac:grpSpMkLst>
            <pc:docMk/>
            <pc:sldMk cId="1720420506" sldId="321"/>
            <ac:grpSpMk id="5" creationId="{D1A4F064-D67D-AC25-71FA-8CEBC8E4B35E}"/>
          </ac:grpSpMkLst>
        </pc:grpChg>
        <pc:picChg chg="mod">
          <ac:chgData name="Boyd, Pamela R" userId="3bb54824-3970-421a-954c-188ba8861a74" providerId="ADAL" clId="{80218F1C-97FF-4CEF-B7B7-FD717CA7084D}" dt="2024-04-22T03:43:30.596" v="420"/>
          <ac:picMkLst>
            <pc:docMk/>
            <pc:sldMk cId="1720420506" sldId="321"/>
            <ac:picMk id="6" creationId="{612C87C2-569F-7087-BA17-49C604A94A2D}"/>
          </ac:picMkLst>
        </pc:picChg>
        <pc:picChg chg="mod">
          <ac:chgData name="Boyd, Pamela R" userId="3bb54824-3970-421a-954c-188ba8861a74" providerId="ADAL" clId="{80218F1C-97FF-4CEF-B7B7-FD717CA7084D}" dt="2024-04-22T03:43:30.596" v="420"/>
          <ac:picMkLst>
            <pc:docMk/>
            <pc:sldMk cId="1720420506" sldId="321"/>
            <ac:picMk id="7" creationId="{0F68AB12-07CD-81EA-0D78-E60ADB051B28}"/>
          </ac:picMkLst>
        </pc:picChg>
        <pc:picChg chg="add del mod">
          <ac:chgData name="Boyd, Pamela R" userId="3bb54824-3970-421a-954c-188ba8861a74" providerId="ADAL" clId="{80218F1C-97FF-4CEF-B7B7-FD717CA7084D}" dt="2024-04-27T01:30:45.990" v="1350" actId="478"/>
          <ac:picMkLst>
            <pc:docMk/>
            <pc:sldMk cId="1720420506" sldId="321"/>
            <ac:picMk id="9" creationId="{B43D7A0C-BB16-5540-281E-9618BF24FE04}"/>
          </ac:picMkLst>
        </pc:picChg>
        <pc:picChg chg="add mod">
          <ac:chgData name="Boyd, Pamela R" userId="3bb54824-3970-421a-954c-188ba8861a74" providerId="ADAL" clId="{80218F1C-97FF-4CEF-B7B7-FD717CA7084D}" dt="2024-04-27T01:32:13.762" v="1359"/>
          <ac:picMkLst>
            <pc:docMk/>
            <pc:sldMk cId="1720420506" sldId="321"/>
            <ac:picMk id="12" creationId="{D707B329-706A-1EBE-156F-822C8B6A546E}"/>
          </ac:picMkLst>
        </pc:picChg>
        <pc:picChg chg="add del mod ord">
          <ac:chgData name="Boyd, Pamela R" userId="3bb54824-3970-421a-954c-188ba8861a74" providerId="ADAL" clId="{80218F1C-97FF-4CEF-B7B7-FD717CA7084D}" dt="2024-04-27T01:33:27.651" v="1374" actId="478"/>
          <ac:picMkLst>
            <pc:docMk/>
            <pc:sldMk cId="1720420506" sldId="321"/>
            <ac:picMk id="13" creationId="{A8142DF4-FFD9-46EF-F980-58F142D29D91}"/>
          </ac:picMkLst>
        </pc:picChg>
        <pc:picChg chg="add del mod ord">
          <ac:chgData name="Boyd, Pamela R" userId="3bb54824-3970-421a-954c-188ba8861a74" providerId="ADAL" clId="{80218F1C-97FF-4CEF-B7B7-FD717CA7084D}" dt="2024-04-27T01:35:07.330" v="1384" actId="478"/>
          <ac:picMkLst>
            <pc:docMk/>
            <pc:sldMk cId="1720420506" sldId="321"/>
            <ac:picMk id="14" creationId="{186AA511-A177-9289-96C0-5DEC6BFA86C3}"/>
          </ac:picMkLst>
        </pc:picChg>
        <pc:picChg chg="add del mod">
          <ac:chgData name="Boyd, Pamela R" userId="3bb54824-3970-421a-954c-188ba8861a74" providerId="ADAL" clId="{80218F1C-97FF-4CEF-B7B7-FD717CA7084D}" dt="2024-04-27T01:34:02.356" v="1379" actId="21"/>
          <ac:picMkLst>
            <pc:docMk/>
            <pc:sldMk cId="1720420506" sldId="321"/>
            <ac:picMk id="21" creationId="{69C49118-1168-837A-69ED-165FBC3A382F}"/>
          </ac:picMkLst>
        </pc:picChg>
        <pc:picChg chg="add del mod ord">
          <ac:chgData name="Boyd, Pamela R" userId="3bb54824-3970-421a-954c-188ba8861a74" providerId="ADAL" clId="{80218F1C-97FF-4CEF-B7B7-FD717CA7084D}" dt="2024-04-27T01:53:01.482" v="1532" actId="478"/>
          <ac:picMkLst>
            <pc:docMk/>
            <pc:sldMk cId="1720420506" sldId="321"/>
            <ac:picMk id="30" creationId="{9FE7B977-00F9-5965-E0C1-BEC58EFD7878}"/>
          </ac:picMkLst>
        </pc:picChg>
        <pc:picChg chg="add del mod">
          <ac:chgData name="Boyd, Pamela R" userId="3bb54824-3970-421a-954c-188ba8861a74" providerId="ADAL" clId="{80218F1C-97FF-4CEF-B7B7-FD717CA7084D}" dt="2024-04-27T02:02:18.416" v="1647" actId="21"/>
          <ac:picMkLst>
            <pc:docMk/>
            <pc:sldMk cId="1720420506" sldId="321"/>
            <ac:picMk id="33" creationId="{36FA4BA8-5300-71E1-6F22-3831F39EE017}"/>
          </ac:picMkLst>
        </pc:picChg>
        <pc:picChg chg="add mod">
          <ac:chgData name="Boyd, Pamela R" userId="3bb54824-3970-421a-954c-188ba8861a74" providerId="ADAL" clId="{80218F1C-97FF-4CEF-B7B7-FD717CA7084D}" dt="2024-04-27T02:10:20.504" v="1819" actId="1076"/>
          <ac:picMkLst>
            <pc:docMk/>
            <pc:sldMk cId="1720420506" sldId="321"/>
            <ac:picMk id="36" creationId="{A5053640-767B-B034-89F6-6A4A361AF13C}"/>
          </ac:picMkLst>
        </pc:picChg>
        <pc:cxnChg chg="add mod ord">
          <ac:chgData name="Boyd, Pamela R" userId="3bb54824-3970-421a-954c-188ba8861a74" providerId="ADAL" clId="{80218F1C-97FF-4CEF-B7B7-FD717CA7084D}" dt="2024-04-27T23:06:49.428" v="3525" actId="167"/>
          <ac:cxnSpMkLst>
            <pc:docMk/>
            <pc:sldMk cId="1720420506" sldId="321"/>
            <ac:cxnSpMk id="43" creationId="{10F71654-0BCB-F25A-C6DE-B72D99596C5C}"/>
          </ac:cxnSpMkLst>
        </pc:cxnChg>
      </pc:sldChg>
      <pc:sldChg chg="addSp delSp modSp new mod modTransition modClrScheme addCm delCm modCm chgLayout">
        <pc:chgData name="Boyd, Pamela R" userId="3bb54824-3970-421a-954c-188ba8861a74" providerId="ADAL" clId="{80218F1C-97FF-4CEF-B7B7-FD717CA7084D}" dt="2024-04-29T16:59:37.007" v="3574" actId="20577"/>
        <pc:sldMkLst>
          <pc:docMk/>
          <pc:sldMk cId="1977987998" sldId="322"/>
        </pc:sldMkLst>
        <pc:spChg chg="mod ord">
          <ac:chgData name="Boyd, Pamela R" userId="3bb54824-3970-421a-954c-188ba8861a74" providerId="ADAL" clId="{80218F1C-97FF-4CEF-B7B7-FD717CA7084D}" dt="2024-04-27T02:56:52.609" v="2276" actId="255"/>
          <ac:spMkLst>
            <pc:docMk/>
            <pc:sldMk cId="1977987998" sldId="322"/>
            <ac:spMk id="2" creationId="{26D0CD94-2C10-A435-FA87-928EE96D8CE2}"/>
          </ac:spMkLst>
        </pc:spChg>
        <pc:spChg chg="del mod">
          <ac:chgData name="Boyd, Pamela R" userId="3bb54824-3970-421a-954c-188ba8861a74" providerId="ADAL" clId="{80218F1C-97FF-4CEF-B7B7-FD717CA7084D}" dt="2024-04-27T01:19:40.473" v="1254" actId="478"/>
          <ac:spMkLst>
            <pc:docMk/>
            <pc:sldMk cId="1977987998" sldId="322"/>
            <ac:spMk id="3" creationId="{3418AF16-79A7-4A16-7BFE-9D6DFCC6A6CB}"/>
          </ac:spMkLst>
        </pc:spChg>
        <pc:spChg chg="mod ord">
          <ac:chgData name="Boyd, Pamela R" userId="3bb54824-3970-421a-954c-188ba8861a74" providerId="ADAL" clId="{80218F1C-97FF-4CEF-B7B7-FD717CA7084D}" dt="2024-04-27T01:25:11.333" v="1320" actId="700"/>
          <ac:spMkLst>
            <pc:docMk/>
            <pc:sldMk cId="1977987998" sldId="322"/>
            <ac:spMk id="4" creationId="{0446C8FF-0D00-3ED4-A75B-1B1B8D3F6F1B}"/>
          </ac:spMkLst>
        </pc:spChg>
        <pc:spChg chg="add del mod">
          <ac:chgData name="Boyd, Pamela R" userId="3bb54824-3970-421a-954c-188ba8861a74" providerId="ADAL" clId="{80218F1C-97FF-4CEF-B7B7-FD717CA7084D}" dt="2024-04-27T01:22:22.503" v="1281" actId="478"/>
          <ac:spMkLst>
            <pc:docMk/>
            <pc:sldMk cId="1977987998" sldId="322"/>
            <ac:spMk id="8" creationId="{DEF904F6-8F92-771F-7D77-1E6045723ED8}"/>
          </ac:spMkLst>
        </pc:spChg>
        <pc:spChg chg="add del mod">
          <ac:chgData name="Boyd, Pamela R" userId="3bb54824-3970-421a-954c-188ba8861a74" providerId="ADAL" clId="{80218F1C-97FF-4CEF-B7B7-FD717CA7084D}" dt="2024-04-27T01:22:08.910" v="1276" actId="478"/>
          <ac:spMkLst>
            <pc:docMk/>
            <pc:sldMk cId="1977987998" sldId="322"/>
            <ac:spMk id="9" creationId="{5DCFE75F-546B-318B-3A02-479F58DB990C}"/>
          </ac:spMkLst>
        </pc:spChg>
        <pc:spChg chg="add del mod ord">
          <ac:chgData name="Boyd, Pamela R" userId="3bb54824-3970-421a-954c-188ba8861a74" providerId="ADAL" clId="{80218F1C-97FF-4CEF-B7B7-FD717CA7084D}" dt="2024-04-27T01:23:25.658" v="1288" actId="478"/>
          <ac:spMkLst>
            <pc:docMk/>
            <pc:sldMk cId="1977987998" sldId="322"/>
            <ac:spMk id="10" creationId="{2AADDA42-C41C-D457-9A3E-60F8F50F71EE}"/>
          </ac:spMkLst>
        </pc:spChg>
        <pc:spChg chg="add del mod ord">
          <ac:chgData name="Boyd, Pamela R" userId="3bb54824-3970-421a-954c-188ba8861a74" providerId="ADAL" clId="{80218F1C-97FF-4CEF-B7B7-FD717CA7084D}" dt="2024-04-27T02:42:20.828" v="1956" actId="478"/>
          <ac:spMkLst>
            <pc:docMk/>
            <pc:sldMk cId="1977987998" sldId="322"/>
            <ac:spMk id="11" creationId="{DF5BDC4E-B40F-4F48-ADD4-CACA1ACB4184}"/>
          </ac:spMkLst>
        </pc:spChg>
        <pc:spChg chg="add del mod ord">
          <ac:chgData name="Boyd, Pamela R" userId="3bb54824-3970-421a-954c-188ba8861a74" providerId="ADAL" clId="{80218F1C-97FF-4CEF-B7B7-FD717CA7084D}" dt="2024-04-27T01:23:53.178" v="1295" actId="478"/>
          <ac:spMkLst>
            <pc:docMk/>
            <pc:sldMk cId="1977987998" sldId="322"/>
            <ac:spMk id="12" creationId="{E370CA28-C5F8-A718-7040-EBA20EC934BE}"/>
          </ac:spMkLst>
        </pc:spChg>
        <pc:spChg chg="add mod ord">
          <ac:chgData name="Boyd, Pamela R" userId="3bb54824-3970-421a-954c-188ba8861a74" providerId="ADAL" clId="{80218F1C-97FF-4CEF-B7B7-FD717CA7084D}" dt="2024-04-27T22:32:38.169" v="3322" actId="1076"/>
          <ac:spMkLst>
            <pc:docMk/>
            <pc:sldMk cId="1977987998" sldId="322"/>
            <ac:spMk id="13" creationId="{BC8BB6D9-6896-3DD5-3B7A-8CC3115D6325}"/>
          </ac:spMkLst>
        </pc:spChg>
        <pc:spChg chg="add del mod">
          <ac:chgData name="Boyd, Pamela R" userId="3bb54824-3970-421a-954c-188ba8861a74" providerId="ADAL" clId="{80218F1C-97FF-4CEF-B7B7-FD717CA7084D}" dt="2024-04-27T02:49:29.180" v="2109" actId="21"/>
          <ac:spMkLst>
            <pc:docMk/>
            <pc:sldMk cId="1977987998" sldId="322"/>
            <ac:spMk id="22" creationId="{FED60055-50B6-F327-47EE-2531F7F087F1}"/>
          </ac:spMkLst>
        </pc:spChg>
        <pc:spChg chg="add mod">
          <ac:chgData name="Boyd, Pamela R" userId="3bb54824-3970-421a-954c-188ba8861a74" providerId="ADAL" clId="{80218F1C-97FF-4CEF-B7B7-FD717CA7084D}" dt="2024-04-27T03:00:07.836" v="2298" actId="1076"/>
          <ac:spMkLst>
            <pc:docMk/>
            <pc:sldMk cId="1977987998" sldId="322"/>
            <ac:spMk id="23" creationId="{26238390-CBA6-5532-D5C4-33733572019F}"/>
          </ac:spMkLst>
        </pc:spChg>
        <pc:spChg chg="add mod">
          <ac:chgData name="Boyd, Pamela R" userId="3bb54824-3970-421a-954c-188ba8861a74" providerId="ADAL" clId="{80218F1C-97FF-4CEF-B7B7-FD717CA7084D}" dt="2024-04-27T22:28:38.765" v="3258" actId="1076"/>
          <ac:spMkLst>
            <pc:docMk/>
            <pc:sldMk cId="1977987998" sldId="322"/>
            <ac:spMk id="24" creationId="{96ADE0FD-87EB-99FE-F136-2A0C7CDCCCE0}"/>
          </ac:spMkLst>
        </pc:spChg>
        <pc:spChg chg="add mod">
          <ac:chgData name="Boyd, Pamela R" userId="3bb54824-3970-421a-954c-188ba8861a74" providerId="ADAL" clId="{80218F1C-97FF-4CEF-B7B7-FD717CA7084D}" dt="2024-04-29T16:59:37.007" v="3574" actId="20577"/>
          <ac:spMkLst>
            <pc:docMk/>
            <pc:sldMk cId="1977987998" sldId="322"/>
            <ac:spMk id="25" creationId="{5CB63857-467F-003A-9498-81C7682AA29A}"/>
          </ac:spMkLst>
        </pc:spChg>
        <pc:grpChg chg="add del mod">
          <ac:chgData name="Boyd, Pamela R" userId="3bb54824-3970-421a-954c-188ba8861a74" providerId="ADAL" clId="{80218F1C-97FF-4CEF-B7B7-FD717CA7084D}" dt="2024-04-28T03:04:40.156" v="3530" actId="165"/>
          <ac:grpSpMkLst>
            <pc:docMk/>
            <pc:sldMk cId="1977987998" sldId="322"/>
            <ac:grpSpMk id="5" creationId="{1A882B22-0CD6-9FFF-A94A-C00C7C8B905B}"/>
          </ac:grpSpMkLst>
        </pc:grpChg>
        <pc:picChg chg="add mod">
          <ac:chgData name="Boyd, Pamela R" userId="3bb54824-3970-421a-954c-188ba8861a74" providerId="ADAL" clId="{80218F1C-97FF-4CEF-B7B7-FD717CA7084D}" dt="2024-04-27T22:27:29.154" v="3235" actId="14100"/>
          <ac:picMkLst>
            <pc:docMk/>
            <pc:sldMk cId="1977987998" sldId="322"/>
            <ac:picMk id="3" creationId="{EC3375D3-D137-18FA-7A34-B730D396E0D2}"/>
          </ac:picMkLst>
        </pc:picChg>
        <pc:picChg chg="mod topLvl">
          <ac:chgData name="Boyd, Pamela R" userId="3bb54824-3970-421a-954c-188ba8861a74" providerId="ADAL" clId="{80218F1C-97FF-4CEF-B7B7-FD717CA7084D}" dt="2024-04-28T03:04:40.156" v="3530" actId="165"/>
          <ac:picMkLst>
            <pc:docMk/>
            <pc:sldMk cId="1977987998" sldId="322"/>
            <ac:picMk id="6" creationId="{954B6EBD-F4F3-9612-329F-B27A886F8201}"/>
          </ac:picMkLst>
        </pc:picChg>
        <pc:picChg chg="mod topLvl">
          <ac:chgData name="Boyd, Pamela R" userId="3bb54824-3970-421a-954c-188ba8861a74" providerId="ADAL" clId="{80218F1C-97FF-4CEF-B7B7-FD717CA7084D}" dt="2024-04-28T03:04:40.156" v="3530" actId="165"/>
          <ac:picMkLst>
            <pc:docMk/>
            <pc:sldMk cId="1977987998" sldId="322"/>
            <ac:picMk id="7" creationId="{56F88920-0834-BC8F-7458-B22A3245C9D3}"/>
          </ac:picMkLst>
        </pc:picChg>
        <pc:picChg chg="add del mod">
          <ac:chgData name="Boyd, Pamela R" userId="3bb54824-3970-421a-954c-188ba8861a74" providerId="ADAL" clId="{80218F1C-97FF-4CEF-B7B7-FD717CA7084D}" dt="2024-04-27T02:42:17.950" v="1955" actId="478"/>
          <ac:picMkLst>
            <pc:docMk/>
            <pc:sldMk cId="1977987998" sldId="322"/>
            <ac:picMk id="15" creationId="{51A186E1-50EF-9DE0-DA67-AF4A03A2C437}"/>
          </ac:picMkLst>
        </pc:picChg>
        <pc:picChg chg="add mod">
          <ac:chgData name="Boyd, Pamela R" userId="3bb54824-3970-421a-954c-188ba8861a74" providerId="ADAL" clId="{80218F1C-97FF-4CEF-B7B7-FD717CA7084D}" dt="2024-04-27T03:00:31.331" v="2300" actId="208"/>
          <ac:picMkLst>
            <pc:docMk/>
            <pc:sldMk cId="1977987998" sldId="322"/>
            <ac:picMk id="17" creationId="{AA090224-9DBE-E615-B7AB-0E622A8BFAD8}"/>
          </ac:picMkLst>
        </pc:picChg>
        <pc:picChg chg="add del mod">
          <ac:chgData name="Boyd, Pamela R" userId="3bb54824-3970-421a-954c-188ba8861a74" providerId="ADAL" clId="{80218F1C-97FF-4CEF-B7B7-FD717CA7084D}" dt="2024-04-27T02:53:29.789" v="2205" actId="478"/>
          <ac:picMkLst>
            <pc:docMk/>
            <pc:sldMk cId="1977987998" sldId="322"/>
            <ac:picMk id="21" creationId="{8F4DF740-371D-EA52-6649-3252F8F3A0E7}"/>
          </ac:picMkLst>
        </pc:picChg>
        <pc:picChg chg="add mod">
          <ac:chgData name="Boyd, Pamela R" userId="3bb54824-3970-421a-954c-188ba8861a74" providerId="ADAL" clId="{80218F1C-97FF-4CEF-B7B7-FD717CA7084D}" dt="2024-04-27T02:58:48.780" v="2285" actId="931"/>
          <ac:picMkLst>
            <pc:docMk/>
            <pc:sldMk cId="1977987998" sldId="322"/>
            <ac:picMk id="27" creationId="{213AD68F-3A82-C034-42F8-6AA78ADE334B}"/>
          </ac:picMkLst>
        </pc:picChg>
        <pc:picChg chg="add mod">
          <ac:chgData name="Boyd, Pamela R" userId="3bb54824-3970-421a-954c-188ba8861a74" providerId="ADAL" clId="{80218F1C-97FF-4CEF-B7B7-FD717CA7084D}" dt="2024-04-27T22:28:31.906" v="3257" actId="1076"/>
          <ac:picMkLst>
            <pc:docMk/>
            <pc:sldMk cId="1977987998" sldId="322"/>
            <ac:picMk id="29" creationId="{C06EA23B-BE6D-33A0-367B-63FF3685C868}"/>
          </ac:picMkLst>
        </pc:picChg>
        <pc:cxnChg chg="add mod">
          <ac:chgData name="Boyd, Pamela R" userId="3bb54824-3970-421a-954c-188ba8861a74" providerId="ADAL" clId="{80218F1C-97FF-4CEF-B7B7-FD717CA7084D}" dt="2024-04-27T22:27:52.905" v="3237" actId="1076"/>
          <ac:cxnSpMkLst>
            <pc:docMk/>
            <pc:sldMk cId="1977987998" sldId="322"/>
            <ac:cxnSpMk id="19" creationId="{180736A3-14DE-D1CA-993D-86D0DB39FBF8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Boyd, Pamela R" userId="3bb54824-3970-421a-954c-188ba8861a74" providerId="ADAL" clId="{80218F1C-97FF-4CEF-B7B7-FD717CA7084D}" dt="2024-04-27T19:47:53.748" v="2836"/>
              <pc2:cmMkLst xmlns:pc2="http://schemas.microsoft.com/office/powerpoint/2019/9/main/command">
                <pc:docMk/>
                <pc:sldMk cId="1977987998" sldId="322"/>
                <pc2:cmMk id="{89AEB268-DB1E-4266-9FD8-9D5092510D72}"/>
              </pc2:cmMkLst>
            </pc226:cmChg>
          </p:ext>
        </pc:extLst>
      </pc:sldChg>
      <pc:sldChg chg="addSp delSp modSp new mod modTransition modClrScheme chgLayout">
        <pc:chgData name="Boyd, Pamela R" userId="3bb54824-3970-421a-954c-188ba8861a74" providerId="ADAL" clId="{80218F1C-97FF-4CEF-B7B7-FD717CA7084D}" dt="2024-04-27T23:05:50.974" v="3522"/>
        <pc:sldMkLst>
          <pc:docMk/>
          <pc:sldMk cId="1635206315" sldId="323"/>
        </pc:sldMkLst>
        <pc:spChg chg="mod ord">
          <ac:chgData name="Boyd, Pamela R" userId="3bb54824-3970-421a-954c-188ba8861a74" providerId="ADAL" clId="{80218F1C-97FF-4CEF-B7B7-FD717CA7084D}" dt="2024-04-27T22:33:05.169" v="3325" actId="1076"/>
          <ac:spMkLst>
            <pc:docMk/>
            <pc:sldMk cId="1635206315" sldId="323"/>
            <ac:spMk id="2" creationId="{0A499285-EFCE-C53E-247F-95B8318E6851}"/>
          </ac:spMkLst>
        </pc:spChg>
        <pc:spChg chg="del mod">
          <ac:chgData name="Boyd, Pamela R" userId="3bb54824-3970-421a-954c-188ba8861a74" providerId="ADAL" clId="{80218F1C-97FF-4CEF-B7B7-FD717CA7084D}" dt="2024-04-27T02:49:38.553" v="2112"/>
          <ac:spMkLst>
            <pc:docMk/>
            <pc:sldMk cId="1635206315" sldId="323"/>
            <ac:spMk id="3" creationId="{6B545C6A-2E12-4118-5D60-535903DA61EC}"/>
          </ac:spMkLst>
        </pc:spChg>
        <pc:spChg chg="mod ord">
          <ac:chgData name="Boyd, Pamela R" userId="3bb54824-3970-421a-954c-188ba8861a74" providerId="ADAL" clId="{80218F1C-97FF-4CEF-B7B7-FD717CA7084D}" dt="2024-04-27T04:20:15.297" v="2706" actId="700"/>
          <ac:spMkLst>
            <pc:docMk/>
            <pc:sldMk cId="1635206315" sldId="323"/>
            <ac:spMk id="4" creationId="{66797C28-CD23-4918-763C-4AA601B6C2C3}"/>
          </ac:spMkLst>
        </pc:spChg>
        <pc:spChg chg="add mod">
          <ac:chgData name="Boyd, Pamela R" userId="3bb54824-3970-421a-954c-188ba8861a74" providerId="ADAL" clId="{80218F1C-97FF-4CEF-B7B7-FD717CA7084D}" dt="2024-04-27T02:49:43.076" v="2115"/>
          <ac:spMkLst>
            <pc:docMk/>
            <pc:sldMk cId="1635206315" sldId="323"/>
            <ac:spMk id="8" creationId="{B00099C8-D143-3D3D-4491-FB75B91B5ADB}"/>
          </ac:spMkLst>
        </pc:spChg>
        <pc:spChg chg="add del mod">
          <ac:chgData name="Boyd, Pamela R" userId="3bb54824-3970-421a-954c-188ba8861a74" providerId="ADAL" clId="{80218F1C-97FF-4CEF-B7B7-FD717CA7084D}" dt="2024-04-27T04:20:04.460" v="2703" actId="478"/>
          <ac:spMkLst>
            <pc:docMk/>
            <pc:sldMk cId="1635206315" sldId="323"/>
            <ac:spMk id="10" creationId="{1D69DB58-8297-9600-734E-EE4D83DC992F}"/>
          </ac:spMkLst>
        </pc:spChg>
        <pc:spChg chg="add del mod ord">
          <ac:chgData name="Boyd, Pamela R" userId="3bb54824-3970-421a-954c-188ba8861a74" providerId="ADAL" clId="{80218F1C-97FF-4CEF-B7B7-FD717CA7084D}" dt="2024-04-27T04:20:09.425" v="2704" actId="700"/>
          <ac:spMkLst>
            <pc:docMk/>
            <pc:sldMk cId="1635206315" sldId="323"/>
            <ac:spMk id="11" creationId="{D371C7A5-C2F5-4238-0D0E-9582F49DE54E}"/>
          </ac:spMkLst>
        </pc:spChg>
        <pc:spChg chg="add del mod ord">
          <ac:chgData name="Boyd, Pamela R" userId="3bb54824-3970-421a-954c-188ba8861a74" providerId="ADAL" clId="{80218F1C-97FF-4CEF-B7B7-FD717CA7084D}" dt="2024-04-27T04:20:12.668" v="2705" actId="700"/>
          <ac:spMkLst>
            <pc:docMk/>
            <pc:sldMk cId="1635206315" sldId="323"/>
            <ac:spMk id="12" creationId="{976D8693-67A7-8230-4CA1-0113C3DD51A5}"/>
          </ac:spMkLst>
        </pc:spChg>
        <pc:spChg chg="add del mod ord">
          <ac:chgData name="Boyd, Pamela R" userId="3bb54824-3970-421a-954c-188ba8861a74" providerId="ADAL" clId="{80218F1C-97FF-4CEF-B7B7-FD717CA7084D}" dt="2024-04-27T04:20:15.297" v="2706" actId="700"/>
          <ac:spMkLst>
            <pc:docMk/>
            <pc:sldMk cId="1635206315" sldId="323"/>
            <ac:spMk id="13" creationId="{E49FD841-597C-720A-085A-B79E94515593}"/>
          </ac:spMkLst>
        </pc:spChg>
        <pc:spChg chg="add del mod ord">
          <ac:chgData name="Boyd, Pamela R" userId="3bb54824-3970-421a-954c-188ba8861a74" providerId="ADAL" clId="{80218F1C-97FF-4CEF-B7B7-FD717CA7084D}" dt="2024-04-27T04:20:15.297" v="2706" actId="700"/>
          <ac:spMkLst>
            <pc:docMk/>
            <pc:sldMk cId="1635206315" sldId="323"/>
            <ac:spMk id="14" creationId="{1C09FA38-5C99-1B81-4804-960F60921DF8}"/>
          </ac:spMkLst>
        </pc:spChg>
        <pc:spChg chg="add del mod ord">
          <ac:chgData name="Boyd, Pamela R" userId="3bb54824-3970-421a-954c-188ba8861a74" providerId="ADAL" clId="{80218F1C-97FF-4CEF-B7B7-FD717CA7084D}" dt="2024-04-27T04:20:15.297" v="2706" actId="700"/>
          <ac:spMkLst>
            <pc:docMk/>
            <pc:sldMk cId="1635206315" sldId="323"/>
            <ac:spMk id="15" creationId="{1121C83E-0EED-3A55-B364-C2EB061B21BD}"/>
          </ac:spMkLst>
        </pc:spChg>
        <pc:spChg chg="add del mod ord">
          <ac:chgData name="Boyd, Pamela R" userId="3bb54824-3970-421a-954c-188ba8861a74" providerId="ADAL" clId="{80218F1C-97FF-4CEF-B7B7-FD717CA7084D}" dt="2024-04-27T04:21:03.536" v="2709" actId="931"/>
          <ac:spMkLst>
            <pc:docMk/>
            <pc:sldMk cId="1635206315" sldId="323"/>
            <ac:spMk id="16" creationId="{5A7DC7A7-AC6B-248D-D21D-ABDB04973C13}"/>
          </ac:spMkLst>
        </pc:spChg>
        <pc:spChg chg="add del mod">
          <ac:chgData name="Boyd, Pamela R" userId="3bb54824-3970-421a-954c-188ba8861a74" providerId="ADAL" clId="{80218F1C-97FF-4CEF-B7B7-FD717CA7084D}" dt="2024-04-27T04:22:32.606" v="2722" actId="26606"/>
          <ac:spMkLst>
            <pc:docMk/>
            <pc:sldMk cId="1635206315" sldId="323"/>
            <ac:spMk id="20" creationId="{8A2B2B48-B314-01E5-70F1-ADB9A73A23DD}"/>
          </ac:spMkLst>
        </pc:spChg>
        <pc:spChg chg="add mod ord">
          <ac:chgData name="Boyd, Pamela R" userId="3bb54824-3970-421a-954c-188ba8861a74" providerId="ADAL" clId="{80218F1C-97FF-4CEF-B7B7-FD717CA7084D}" dt="2024-04-27T04:22:05.555" v="2714" actId="21"/>
          <ac:spMkLst>
            <pc:docMk/>
            <pc:sldMk cId="1635206315" sldId="323"/>
            <ac:spMk id="22" creationId="{FED60055-50B6-F327-47EE-2531F7F087F1}"/>
          </ac:spMkLst>
        </pc:spChg>
        <pc:grpChg chg="add mod">
          <ac:chgData name="Boyd, Pamela R" userId="3bb54824-3970-421a-954c-188ba8861a74" providerId="ADAL" clId="{80218F1C-97FF-4CEF-B7B7-FD717CA7084D}" dt="2024-04-22T03:44:26.920" v="539"/>
          <ac:grpSpMkLst>
            <pc:docMk/>
            <pc:sldMk cId="1635206315" sldId="323"/>
            <ac:grpSpMk id="5" creationId="{98AD0A01-D51F-5D6E-500B-74F85149F1F5}"/>
          </ac:grpSpMkLst>
        </pc:grpChg>
        <pc:graphicFrameChg chg="add del mod modGraphic">
          <ac:chgData name="Boyd, Pamela R" userId="3bb54824-3970-421a-954c-188ba8861a74" providerId="ADAL" clId="{80218F1C-97FF-4CEF-B7B7-FD717CA7084D}" dt="2024-04-27T22:32:04.426" v="3318" actId="12"/>
          <ac:graphicFrameMkLst>
            <pc:docMk/>
            <pc:sldMk cId="1635206315" sldId="323"/>
            <ac:graphicFrameMk id="24" creationId="{EE59BC83-252C-314E-B0F0-AADBC5F2DC41}"/>
          </ac:graphicFrameMkLst>
        </pc:graphicFrameChg>
        <pc:picChg chg="mod">
          <ac:chgData name="Boyd, Pamela R" userId="3bb54824-3970-421a-954c-188ba8861a74" providerId="ADAL" clId="{80218F1C-97FF-4CEF-B7B7-FD717CA7084D}" dt="2024-04-27T04:22:32.606" v="2722" actId="26606"/>
          <ac:picMkLst>
            <pc:docMk/>
            <pc:sldMk cId="1635206315" sldId="323"/>
            <ac:picMk id="6" creationId="{E88531DC-128E-DE15-3ECD-6B2602AA4758}"/>
          </ac:picMkLst>
        </pc:picChg>
        <pc:picChg chg="mod">
          <ac:chgData name="Boyd, Pamela R" userId="3bb54824-3970-421a-954c-188ba8861a74" providerId="ADAL" clId="{80218F1C-97FF-4CEF-B7B7-FD717CA7084D}" dt="2024-04-22T03:44:26.920" v="539"/>
          <ac:picMkLst>
            <pc:docMk/>
            <pc:sldMk cId="1635206315" sldId="323"/>
            <ac:picMk id="7" creationId="{63B57B95-8557-3101-0207-87691FBFAB6A}"/>
          </ac:picMkLst>
        </pc:picChg>
        <pc:picChg chg="add del mod">
          <ac:chgData name="Boyd, Pamela R" userId="3bb54824-3970-421a-954c-188ba8861a74" providerId="ADAL" clId="{80218F1C-97FF-4CEF-B7B7-FD717CA7084D}" dt="2024-04-27T03:10:17.148" v="2425" actId="478"/>
          <ac:picMkLst>
            <pc:docMk/>
            <pc:sldMk cId="1635206315" sldId="323"/>
            <ac:picMk id="9" creationId="{3D4F839A-34CB-9CE5-3018-8773BF016E4C}"/>
          </ac:picMkLst>
        </pc:picChg>
        <pc:picChg chg="add del mod">
          <ac:chgData name="Boyd, Pamela R" userId="3bb54824-3970-421a-954c-188ba8861a74" providerId="ADAL" clId="{80218F1C-97FF-4CEF-B7B7-FD717CA7084D}" dt="2024-04-27T04:21:56.790" v="2712" actId="478"/>
          <ac:picMkLst>
            <pc:docMk/>
            <pc:sldMk cId="1635206315" sldId="323"/>
            <ac:picMk id="18" creationId="{BCDD589A-9D10-81AA-3B8A-8AF5D47BA01B}"/>
          </ac:picMkLst>
        </pc:picChg>
      </pc:sldChg>
      <pc:sldChg chg="addSp delSp modSp add mod ord modTransition">
        <pc:chgData name="Boyd, Pamela R" userId="3bb54824-3970-421a-954c-188ba8861a74" providerId="ADAL" clId="{80218F1C-97FF-4CEF-B7B7-FD717CA7084D}" dt="2024-04-27T23:07:31.076" v="3529" actId="167"/>
        <pc:sldMkLst>
          <pc:docMk/>
          <pc:sldMk cId="3204887569" sldId="324"/>
        </pc:sldMkLst>
        <pc:spChg chg="del mod">
          <ac:chgData name="Boyd, Pamela R" userId="3bb54824-3970-421a-954c-188ba8861a74" providerId="ADAL" clId="{80218F1C-97FF-4CEF-B7B7-FD717CA7084D}" dt="2024-04-27T02:10:35.328" v="1820" actId="478"/>
          <ac:spMkLst>
            <pc:docMk/>
            <pc:sldMk cId="3204887569" sldId="324"/>
            <ac:spMk id="2" creationId="{045193C3-FBFB-B562-CBD4-C5976C803955}"/>
          </ac:spMkLst>
        </pc:spChg>
        <pc:spChg chg="add del mod">
          <ac:chgData name="Boyd, Pamela R" userId="3bb54824-3970-421a-954c-188ba8861a74" providerId="ADAL" clId="{80218F1C-97FF-4CEF-B7B7-FD717CA7084D}" dt="2024-04-27T01:40:24.019" v="1388" actId="478"/>
          <ac:spMkLst>
            <pc:docMk/>
            <pc:sldMk cId="3204887569" sldId="324"/>
            <ac:spMk id="8" creationId="{26466470-2E4A-4D6B-84B3-A0027F6A71D5}"/>
          </ac:spMkLst>
        </pc:spChg>
        <pc:spChg chg="add mod">
          <ac:chgData name="Boyd, Pamela R" userId="3bb54824-3970-421a-954c-188ba8861a74" providerId="ADAL" clId="{80218F1C-97FF-4CEF-B7B7-FD717CA7084D}" dt="2024-04-27T04:19:10.455" v="2694" actId="1076"/>
          <ac:spMkLst>
            <pc:docMk/>
            <pc:sldMk cId="3204887569" sldId="324"/>
            <ac:spMk id="16" creationId="{B6A1E6CF-1066-5EF4-8EFB-EF1EC4AB2611}"/>
          </ac:spMkLst>
        </pc:spChg>
        <pc:spChg chg="add del mod">
          <ac:chgData name="Boyd, Pamela R" userId="3bb54824-3970-421a-954c-188ba8861a74" providerId="ADAL" clId="{80218F1C-97FF-4CEF-B7B7-FD717CA7084D}" dt="2024-04-27T02:10:38.255" v="1821" actId="478"/>
          <ac:spMkLst>
            <pc:docMk/>
            <pc:sldMk cId="3204887569" sldId="324"/>
            <ac:spMk id="21" creationId="{511D232C-8986-F6F5-77CB-81C4945E4C17}"/>
          </ac:spMkLst>
        </pc:spChg>
        <pc:picChg chg="add del mod">
          <ac:chgData name="Boyd, Pamela R" userId="3bb54824-3970-421a-954c-188ba8861a74" providerId="ADAL" clId="{80218F1C-97FF-4CEF-B7B7-FD717CA7084D}" dt="2024-04-27T02:10:44.218" v="1823" actId="21"/>
          <ac:picMkLst>
            <pc:docMk/>
            <pc:sldMk cId="3204887569" sldId="324"/>
            <ac:picMk id="9" creationId="{48F42CD8-8451-5116-82A1-177739D9F2A4}"/>
          </ac:picMkLst>
        </pc:picChg>
        <pc:picChg chg="del">
          <ac:chgData name="Boyd, Pamela R" userId="3bb54824-3970-421a-954c-188ba8861a74" providerId="ADAL" clId="{80218F1C-97FF-4CEF-B7B7-FD717CA7084D}" dt="2024-04-22T23:59:17.938" v="825" actId="478"/>
          <ac:picMkLst>
            <pc:docMk/>
            <pc:sldMk cId="3204887569" sldId="324"/>
            <ac:picMk id="9" creationId="{B43D7A0C-BB16-5540-281E-9618BF24FE04}"/>
          </ac:picMkLst>
        </pc:picChg>
        <pc:picChg chg="add del mod">
          <ac:chgData name="Boyd, Pamela R" userId="3bb54824-3970-421a-954c-188ba8861a74" providerId="ADAL" clId="{80218F1C-97FF-4CEF-B7B7-FD717CA7084D}" dt="2024-04-27T02:05:15.610" v="1717" actId="21"/>
          <ac:picMkLst>
            <pc:docMk/>
            <pc:sldMk cId="3204887569" sldId="324"/>
            <ac:picMk id="11" creationId="{ADCD28CC-3CFD-81CA-3125-629C9D9BD982}"/>
          </ac:picMkLst>
        </pc:picChg>
        <pc:picChg chg="add del mod">
          <ac:chgData name="Boyd, Pamela R" userId="3bb54824-3970-421a-954c-188ba8861a74" providerId="ADAL" clId="{80218F1C-97FF-4CEF-B7B7-FD717CA7084D}" dt="2024-04-27T02:05:28.774" v="1719" actId="21"/>
          <ac:picMkLst>
            <pc:docMk/>
            <pc:sldMk cId="3204887569" sldId="324"/>
            <ac:picMk id="13" creationId="{455939EC-A7B9-F319-0F07-7932D2479221}"/>
          </ac:picMkLst>
        </pc:picChg>
        <pc:picChg chg="add mod">
          <ac:chgData name="Boyd, Pamela R" userId="3bb54824-3970-421a-954c-188ba8861a74" providerId="ADAL" clId="{80218F1C-97FF-4CEF-B7B7-FD717CA7084D}" dt="2024-04-27T19:47:45.527" v="2835" actId="1076"/>
          <ac:picMkLst>
            <pc:docMk/>
            <pc:sldMk cId="3204887569" sldId="324"/>
            <ac:picMk id="15" creationId="{F13B2D5A-EEC4-0519-7303-0BF474F6AC81}"/>
          </ac:picMkLst>
        </pc:picChg>
        <pc:picChg chg="add mod">
          <ac:chgData name="Boyd, Pamela R" userId="3bb54824-3970-421a-954c-188ba8861a74" providerId="ADAL" clId="{80218F1C-97FF-4CEF-B7B7-FD717CA7084D}" dt="2024-04-27T02:06:03.076" v="1738"/>
          <ac:picMkLst>
            <pc:docMk/>
            <pc:sldMk cId="3204887569" sldId="324"/>
            <ac:picMk id="18" creationId="{038BEF82-9C27-CCE6-7005-5B95B54F30DB}"/>
          </ac:picMkLst>
        </pc:picChg>
        <pc:cxnChg chg="add mod ord">
          <ac:chgData name="Boyd, Pamela R" userId="3bb54824-3970-421a-954c-188ba8861a74" providerId="ADAL" clId="{80218F1C-97FF-4CEF-B7B7-FD717CA7084D}" dt="2024-04-27T23:07:31.076" v="3529" actId="167"/>
          <ac:cxnSpMkLst>
            <pc:docMk/>
            <pc:sldMk cId="3204887569" sldId="324"/>
            <ac:cxnSpMk id="17" creationId="{6B3BD510-D758-CA4F-6D96-1DF1F4B686A4}"/>
          </ac:cxnSpMkLst>
        </pc:cxnChg>
      </pc:sldChg>
      <pc:sldChg chg="addSp delSp modSp add mod ord modTransition">
        <pc:chgData name="Boyd, Pamela R" userId="3bb54824-3970-421a-954c-188ba8861a74" providerId="ADAL" clId="{80218F1C-97FF-4CEF-B7B7-FD717CA7084D}" dt="2024-04-27T23:07:08.905" v="3528" actId="167"/>
        <pc:sldMkLst>
          <pc:docMk/>
          <pc:sldMk cId="2074501270" sldId="325"/>
        </pc:sldMkLst>
        <pc:spChg chg="mod">
          <ac:chgData name="Boyd, Pamela R" userId="3bb54824-3970-421a-954c-188ba8861a74" providerId="ADAL" clId="{80218F1C-97FF-4CEF-B7B7-FD717CA7084D}" dt="2024-04-27T19:44:21.849" v="2817" actId="1076"/>
          <ac:spMkLst>
            <pc:docMk/>
            <pc:sldMk cId="2074501270" sldId="325"/>
            <ac:spMk id="2" creationId="{045193C3-FBFB-B562-CBD4-C5976C803955}"/>
          </ac:spMkLst>
        </pc:spChg>
        <pc:picChg chg="add mod">
          <ac:chgData name="Boyd, Pamela R" userId="3bb54824-3970-421a-954c-188ba8861a74" providerId="ADAL" clId="{80218F1C-97FF-4CEF-B7B7-FD717CA7084D}" dt="2024-04-27T01:46:27.727" v="1460" actId="14100"/>
          <ac:picMkLst>
            <pc:docMk/>
            <pc:sldMk cId="2074501270" sldId="325"/>
            <ac:picMk id="8" creationId="{33892260-2819-2BBB-50C6-6BF05506183A}"/>
          </ac:picMkLst>
        </pc:picChg>
        <pc:picChg chg="del">
          <ac:chgData name="Boyd, Pamela R" userId="3bb54824-3970-421a-954c-188ba8861a74" providerId="ADAL" clId="{80218F1C-97FF-4CEF-B7B7-FD717CA7084D}" dt="2024-04-27T01:44:49.255" v="1440" actId="478"/>
          <ac:picMkLst>
            <pc:docMk/>
            <pc:sldMk cId="2074501270" sldId="325"/>
            <ac:picMk id="9" creationId="{48F42CD8-8451-5116-82A1-177739D9F2A4}"/>
          </ac:picMkLst>
        </pc:picChg>
        <pc:picChg chg="del">
          <ac:chgData name="Boyd, Pamela R" userId="3bb54824-3970-421a-954c-188ba8861a74" providerId="ADAL" clId="{80218F1C-97FF-4CEF-B7B7-FD717CA7084D}" dt="2024-04-27T01:44:18.760" v="1428" actId="478"/>
          <ac:picMkLst>
            <pc:docMk/>
            <pc:sldMk cId="2074501270" sldId="325"/>
            <ac:picMk id="11" creationId="{ADCD28CC-3CFD-81CA-3125-629C9D9BD982}"/>
          </ac:picMkLst>
        </pc:picChg>
        <pc:picChg chg="add mod">
          <ac:chgData name="Boyd, Pamela R" userId="3bb54824-3970-421a-954c-188ba8861a74" providerId="ADAL" clId="{80218F1C-97FF-4CEF-B7B7-FD717CA7084D}" dt="2024-04-27T01:46:30.173" v="1461" actId="14100"/>
          <ac:picMkLst>
            <pc:docMk/>
            <pc:sldMk cId="2074501270" sldId="325"/>
            <ac:picMk id="12" creationId="{8CC01EE5-2B31-6362-476F-41DE195594EB}"/>
          </ac:picMkLst>
        </pc:picChg>
        <pc:picChg chg="del">
          <ac:chgData name="Boyd, Pamela R" userId="3bb54824-3970-421a-954c-188ba8861a74" providerId="ADAL" clId="{80218F1C-97FF-4CEF-B7B7-FD717CA7084D}" dt="2024-04-27T01:44:19.413" v="1429" actId="478"/>
          <ac:picMkLst>
            <pc:docMk/>
            <pc:sldMk cId="2074501270" sldId="325"/>
            <ac:picMk id="13" creationId="{455939EC-A7B9-F319-0F07-7932D2479221}"/>
          </ac:picMkLst>
        </pc:picChg>
        <pc:picChg chg="del">
          <ac:chgData name="Boyd, Pamela R" userId="3bb54824-3970-421a-954c-188ba8861a74" providerId="ADAL" clId="{80218F1C-97FF-4CEF-B7B7-FD717CA7084D}" dt="2024-04-27T01:44:18.109" v="1427" actId="478"/>
          <ac:picMkLst>
            <pc:docMk/>
            <pc:sldMk cId="2074501270" sldId="325"/>
            <ac:picMk id="15" creationId="{F13B2D5A-EEC4-0519-7303-0BF474F6AC81}"/>
          </ac:picMkLst>
        </pc:picChg>
        <pc:picChg chg="add mod">
          <ac:chgData name="Boyd, Pamela R" userId="3bb54824-3970-421a-954c-188ba8861a74" providerId="ADAL" clId="{80218F1C-97FF-4CEF-B7B7-FD717CA7084D}" dt="2024-04-27T02:22:24.385" v="1932" actId="1076"/>
          <ac:picMkLst>
            <pc:docMk/>
            <pc:sldMk cId="2074501270" sldId="325"/>
            <ac:picMk id="16" creationId="{000F4D6E-E572-4A51-AF93-F1AABB37736B}"/>
          </ac:picMkLst>
        </pc:picChg>
        <pc:picChg chg="add del mod">
          <ac:chgData name="Boyd, Pamela R" userId="3bb54824-3970-421a-954c-188ba8861a74" providerId="ADAL" clId="{80218F1C-97FF-4CEF-B7B7-FD717CA7084D}" dt="2024-04-27T02:07:50.641" v="1757" actId="21"/>
          <ac:picMkLst>
            <pc:docMk/>
            <pc:sldMk cId="2074501270" sldId="325"/>
            <ac:picMk id="18" creationId="{BAEC2A6A-1311-BE62-F068-7121AD907A06}"/>
          </ac:picMkLst>
        </pc:picChg>
        <pc:cxnChg chg="add mod ord">
          <ac:chgData name="Boyd, Pamela R" userId="3bb54824-3970-421a-954c-188ba8861a74" providerId="ADAL" clId="{80218F1C-97FF-4CEF-B7B7-FD717CA7084D}" dt="2024-04-27T23:07:08.905" v="3528" actId="167"/>
          <ac:cxnSpMkLst>
            <pc:docMk/>
            <pc:sldMk cId="2074501270" sldId="325"/>
            <ac:cxnSpMk id="19" creationId="{CCC06DB3-6C2E-6D5C-BB46-286C0F15F1AA}"/>
          </ac:cxnSpMkLst>
        </pc:cxnChg>
      </pc:sldChg>
      <pc:sldChg chg="addSp delSp modSp add mod ord modTransition">
        <pc:chgData name="Boyd, Pamela R" userId="3bb54824-3970-421a-954c-188ba8861a74" providerId="ADAL" clId="{80218F1C-97FF-4CEF-B7B7-FD717CA7084D}" dt="2024-04-27T23:05:50.974" v="3522"/>
        <pc:sldMkLst>
          <pc:docMk/>
          <pc:sldMk cId="3656615889" sldId="326"/>
        </pc:sldMkLst>
        <pc:spChg chg="mod">
          <ac:chgData name="Boyd, Pamela R" userId="3bb54824-3970-421a-954c-188ba8861a74" providerId="ADAL" clId="{80218F1C-97FF-4CEF-B7B7-FD717CA7084D}" dt="2024-04-27T19:44:39.292" v="2822" actId="1076"/>
          <ac:spMkLst>
            <pc:docMk/>
            <pc:sldMk cId="3656615889" sldId="326"/>
            <ac:spMk id="2" creationId="{045193C3-FBFB-B562-CBD4-C5976C803955}"/>
          </ac:spMkLst>
        </pc:spChg>
        <pc:picChg chg="del">
          <ac:chgData name="Boyd, Pamela R" userId="3bb54824-3970-421a-954c-188ba8861a74" providerId="ADAL" clId="{80218F1C-97FF-4CEF-B7B7-FD717CA7084D}" dt="2024-04-27T01:47:43.271" v="1477" actId="478"/>
          <ac:picMkLst>
            <pc:docMk/>
            <pc:sldMk cId="3656615889" sldId="326"/>
            <ac:picMk id="8" creationId="{33892260-2819-2BBB-50C6-6BF05506183A}"/>
          </ac:picMkLst>
        </pc:picChg>
        <pc:picChg chg="add del mod">
          <ac:chgData name="Boyd, Pamela R" userId="3bb54824-3970-421a-954c-188ba8861a74" providerId="ADAL" clId="{80218F1C-97FF-4CEF-B7B7-FD717CA7084D}" dt="2024-04-27T02:05:43.789" v="1721" actId="21"/>
          <ac:picMkLst>
            <pc:docMk/>
            <pc:sldMk cId="3656615889" sldId="326"/>
            <ac:picMk id="9" creationId="{E70C68F4-D372-149C-F746-0DD59EDDA19F}"/>
          </ac:picMkLst>
        </pc:picChg>
        <pc:picChg chg="add mod">
          <ac:chgData name="Boyd, Pamela R" userId="3bb54824-3970-421a-954c-188ba8861a74" providerId="ADAL" clId="{80218F1C-97FF-4CEF-B7B7-FD717CA7084D}" dt="2024-04-27T19:47:16.454" v="2833" actId="1076"/>
          <ac:picMkLst>
            <pc:docMk/>
            <pc:sldMk cId="3656615889" sldId="326"/>
            <ac:picMk id="11" creationId="{963A24D0-D421-6712-1EAF-CBE9E380D87A}"/>
          </ac:picMkLst>
        </pc:picChg>
        <pc:picChg chg="del">
          <ac:chgData name="Boyd, Pamela R" userId="3bb54824-3970-421a-954c-188ba8861a74" providerId="ADAL" clId="{80218F1C-97FF-4CEF-B7B7-FD717CA7084D}" dt="2024-04-27T01:47:44.186" v="1479" actId="478"/>
          <ac:picMkLst>
            <pc:docMk/>
            <pc:sldMk cId="3656615889" sldId="326"/>
            <ac:picMk id="12" creationId="{8CC01EE5-2B31-6362-476F-41DE195594EB}"/>
          </ac:picMkLst>
        </pc:picChg>
        <pc:picChg chg="add mod">
          <ac:chgData name="Boyd, Pamela R" userId="3bb54824-3970-421a-954c-188ba8861a74" providerId="ADAL" clId="{80218F1C-97FF-4CEF-B7B7-FD717CA7084D}" dt="2024-04-27T01:49:05.746" v="1506" actId="14100"/>
          <ac:picMkLst>
            <pc:docMk/>
            <pc:sldMk cId="3656615889" sldId="326"/>
            <ac:picMk id="14" creationId="{53AB77D9-661C-5376-A8B7-98A9CF42FD8C}"/>
          </ac:picMkLst>
        </pc:picChg>
        <pc:picChg chg="del">
          <ac:chgData name="Boyd, Pamela R" userId="3bb54824-3970-421a-954c-188ba8861a74" providerId="ADAL" clId="{80218F1C-97FF-4CEF-B7B7-FD717CA7084D}" dt="2024-04-27T01:47:42.701" v="1476" actId="478"/>
          <ac:picMkLst>
            <pc:docMk/>
            <pc:sldMk cId="3656615889" sldId="326"/>
            <ac:picMk id="16" creationId="{000F4D6E-E572-4A51-AF93-F1AABB37736B}"/>
          </ac:picMkLst>
        </pc:picChg>
        <pc:picChg chg="add del mod">
          <ac:chgData name="Boyd, Pamela R" userId="3bb54824-3970-421a-954c-188ba8861a74" providerId="ADAL" clId="{80218F1C-97FF-4CEF-B7B7-FD717CA7084D}" dt="2024-04-27T02:07:15.541" v="1745" actId="21"/>
          <ac:picMkLst>
            <pc:docMk/>
            <pc:sldMk cId="3656615889" sldId="326"/>
            <ac:picMk id="17" creationId="{B96D87A1-049D-585B-8289-9705F65771DE}"/>
          </ac:picMkLst>
        </pc:picChg>
        <pc:picChg chg="del">
          <ac:chgData name="Boyd, Pamela R" userId="3bb54824-3970-421a-954c-188ba8861a74" providerId="ADAL" clId="{80218F1C-97FF-4CEF-B7B7-FD717CA7084D}" dt="2024-04-27T01:47:43.769" v="1478" actId="478"/>
          <ac:picMkLst>
            <pc:docMk/>
            <pc:sldMk cId="3656615889" sldId="326"/>
            <ac:picMk id="18" creationId="{BAEC2A6A-1311-BE62-F068-7121AD907A06}"/>
          </ac:picMkLst>
        </pc:picChg>
        <pc:picChg chg="add mod">
          <ac:chgData name="Boyd, Pamela R" userId="3bb54824-3970-421a-954c-188ba8861a74" providerId="ADAL" clId="{80218F1C-97FF-4CEF-B7B7-FD717CA7084D}" dt="2024-04-27T02:11:05.211" v="1828" actId="1076"/>
          <ac:picMkLst>
            <pc:docMk/>
            <pc:sldMk cId="3656615889" sldId="326"/>
            <ac:picMk id="22" creationId="{48F42CD8-8451-5116-82A1-177739D9F2A4}"/>
          </ac:picMkLst>
        </pc:picChg>
        <pc:cxnChg chg="add mod ord">
          <ac:chgData name="Boyd, Pamela R" userId="3bb54824-3970-421a-954c-188ba8861a74" providerId="ADAL" clId="{80218F1C-97FF-4CEF-B7B7-FD717CA7084D}" dt="2024-04-27T22:04:10.195" v="2844" actId="14100"/>
          <ac:cxnSpMkLst>
            <pc:docMk/>
            <pc:sldMk cId="3656615889" sldId="326"/>
            <ac:cxnSpMk id="19" creationId="{D593EE03-C180-A411-5ED0-7EA7E8D30ECB}"/>
          </ac:cxnSpMkLst>
        </pc:cxnChg>
      </pc:sldChg>
      <pc:sldChg chg="addSp delSp modSp add del mod modClrScheme delDesignElem chgLayout">
        <pc:chgData name="Boyd, Pamela R" userId="3bb54824-3970-421a-954c-188ba8861a74" providerId="ADAL" clId="{80218F1C-97FF-4CEF-B7B7-FD717CA7084D}" dt="2024-04-27T02:02:07.099" v="1645" actId="2696"/>
        <pc:sldMkLst>
          <pc:docMk/>
          <pc:sldMk cId="1122002002" sldId="327"/>
        </pc:sldMkLst>
        <pc:spChg chg="mod ord">
          <ac:chgData name="Boyd, Pamela R" userId="3bb54824-3970-421a-954c-188ba8861a74" providerId="ADAL" clId="{80218F1C-97FF-4CEF-B7B7-FD717CA7084D}" dt="2024-04-27T02:00:07.559" v="1621" actId="700"/>
          <ac:spMkLst>
            <pc:docMk/>
            <pc:sldMk cId="1122002002" sldId="327"/>
            <ac:spMk id="2" creationId="{015844FD-A02F-F5C5-C51B-4FD41B07A7DC}"/>
          </ac:spMkLst>
        </pc:spChg>
        <pc:spChg chg="mod ord">
          <ac:chgData name="Boyd, Pamela R" userId="3bb54824-3970-421a-954c-188ba8861a74" providerId="ADAL" clId="{80218F1C-97FF-4CEF-B7B7-FD717CA7084D}" dt="2024-04-27T02:00:07.559" v="1621" actId="700"/>
          <ac:spMkLst>
            <pc:docMk/>
            <pc:sldMk cId="1122002002" sldId="327"/>
            <ac:spMk id="4" creationId="{166A4C8E-8C0A-3733-5452-DE9B3E32D0DE}"/>
          </ac:spMkLst>
        </pc:spChg>
        <pc:spChg chg="add del mod">
          <ac:chgData name="Boyd, Pamela R" userId="3bb54824-3970-421a-954c-188ba8861a74" providerId="ADAL" clId="{80218F1C-97FF-4CEF-B7B7-FD717CA7084D}" dt="2024-04-27T01:57:55.300" v="1603" actId="478"/>
          <ac:spMkLst>
            <pc:docMk/>
            <pc:sldMk cId="1122002002" sldId="327"/>
            <ac:spMk id="9" creationId="{1378E032-BC09-CB8D-7142-F5EBDDF32836}"/>
          </ac:spMkLst>
        </pc:spChg>
        <pc:spChg chg="add mod ord">
          <ac:chgData name="Boyd, Pamela R" userId="3bb54824-3970-421a-954c-188ba8861a74" providerId="ADAL" clId="{80218F1C-97FF-4CEF-B7B7-FD717CA7084D}" dt="2024-04-27T02:00:07.559" v="1621" actId="700"/>
          <ac:spMkLst>
            <pc:docMk/>
            <pc:sldMk cId="1122002002" sldId="327"/>
            <ac:spMk id="13" creationId="{7CFAC211-8BA4-6E7D-9AC5-EDD67910489B}"/>
          </ac:spMkLst>
        </pc:spChg>
        <pc:graphicFrameChg chg="del">
          <ac:chgData name="Boyd, Pamela R" userId="3bb54824-3970-421a-954c-188ba8861a74" providerId="ADAL" clId="{80218F1C-97FF-4CEF-B7B7-FD717CA7084D}" dt="2024-04-27T01:57:50.511" v="1602" actId="478"/>
          <ac:graphicFrameMkLst>
            <pc:docMk/>
            <pc:sldMk cId="1122002002" sldId="327"/>
            <ac:graphicFrameMk id="6" creationId="{6ED09FD9-BDD4-D22A-8809-76AEA5C96EC4}"/>
          </ac:graphicFrameMkLst>
        </pc:graphicFrameChg>
        <pc:picChg chg="del">
          <ac:chgData name="Boyd, Pamela R" userId="3bb54824-3970-421a-954c-188ba8861a74" providerId="ADAL" clId="{80218F1C-97FF-4CEF-B7B7-FD717CA7084D}" dt="2024-04-27T02:00:07.559" v="1621" actId="700"/>
          <ac:picMkLst>
            <pc:docMk/>
            <pc:sldMk cId="1122002002" sldId="327"/>
            <ac:picMk id="10" creationId="{DE4A6BFE-B493-4A37-A39F-4FEE8785944F}"/>
          </ac:picMkLst>
        </pc:picChg>
        <pc:picChg chg="add del mod ord">
          <ac:chgData name="Boyd, Pamela R" userId="3bb54824-3970-421a-954c-188ba8861a74" providerId="ADAL" clId="{80218F1C-97FF-4CEF-B7B7-FD717CA7084D}" dt="2024-04-27T02:00:15.196" v="1622" actId="21"/>
          <ac:picMkLst>
            <pc:docMk/>
            <pc:sldMk cId="1122002002" sldId="327"/>
            <ac:picMk id="12" creationId="{A9DC1F34-45FD-E66A-F07F-957A34433131}"/>
          </ac:picMkLst>
        </pc:picChg>
      </pc:sldChg>
      <pc:sldChg chg="addSp delSp modSp add mod ord modTransition">
        <pc:chgData name="Boyd, Pamela R" userId="3bb54824-3970-421a-954c-188ba8861a74" providerId="ADAL" clId="{80218F1C-97FF-4CEF-B7B7-FD717CA7084D}" dt="2024-04-27T23:05:50.974" v="3522"/>
        <pc:sldMkLst>
          <pc:docMk/>
          <pc:sldMk cId="1012634340" sldId="328"/>
        </pc:sldMkLst>
        <pc:spChg chg="mod">
          <ac:chgData name="Boyd, Pamela R" userId="3bb54824-3970-421a-954c-188ba8861a74" providerId="ADAL" clId="{80218F1C-97FF-4CEF-B7B7-FD717CA7084D}" dt="2024-04-27T02:00:40.354" v="1635" actId="20577"/>
          <ac:spMkLst>
            <pc:docMk/>
            <pc:sldMk cId="1012634340" sldId="328"/>
            <ac:spMk id="2" creationId="{DF913B9C-0794-5B4E-1435-C3E8BBB143F1}"/>
          </ac:spMkLst>
        </pc:spChg>
        <pc:picChg chg="add mod ord">
          <ac:chgData name="Boyd, Pamela R" userId="3bb54824-3970-421a-954c-188ba8861a74" providerId="ADAL" clId="{80218F1C-97FF-4CEF-B7B7-FD717CA7084D}" dt="2024-04-27T02:02:00.738" v="1644" actId="29295"/>
          <ac:picMkLst>
            <pc:docMk/>
            <pc:sldMk cId="1012634340" sldId="328"/>
            <ac:picMk id="12" creationId="{A9DC1F34-45FD-E66A-F07F-957A34433131}"/>
          </ac:picMkLst>
        </pc:picChg>
        <pc:picChg chg="del">
          <ac:chgData name="Boyd, Pamela R" userId="3bb54824-3970-421a-954c-188ba8861a74" providerId="ADAL" clId="{80218F1C-97FF-4CEF-B7B7-FD717CA7084D}" dt="2024-04-27T02:00:34.845" v="1626" actId="478"/>
          <ac:picMkLst>
            <pc:docMk/>
            <pc:sldMk cId="1012634340" sldId="328"/>
            <ac:picMk id="1030" creationId="{59E7AE53-2B4E-31EE-B4CF-F6D6BEF26DF9}"/>
          </ac:picMkLst>
        </pc:picChg>
      </pc:sldChg>
      <pc:sldChg chg="addSp delSp modSp add mod modTransition">
        <pc:chgData name="Boyd, Pamela R" userId="3bb54824-3970-421a-954c-188ba8861a74" providerId="ADAL" clId="{80218F1C-97FF-4CEF-B7B7-FD717CA7084D}" dt="2024-04-27T23:06:55.550" v="3526" actId="167"/>
        <pc:sldMkLst>
          <pc:docMk/>
          <pc:sldMk cId="1491136223" sldId="329"/>
        </pc:sldMkLst>
        <pc:spChg chg="add del mod">
          <ac:chgData name="Boyd, Pamela R" userId="3bb54824-3970-421a-954c-188ba8861a74" providerId="ADAL" clId="{80218F1C-97FF-4CEF-B7B7-FD717CA7084D}" dt="2024-04-27T02:02:47.108" v="1669"/>
          <ac:spMkLst>
            <pc:docMk/>
            <pc:sldMk cId="1491136223" sldId="329"/>
            <ac:spMk id="3" creationId="{BC80B850-63E4-9E42-CEEC-6C7291705F9E}"/>
          </ac:spMkLst>
        </pc:spChg>
        <pc:spChg chg="mod">
          <ac:chgData name="Boyd, Pamela R" userId="3bb54824-3970-421a-954c-188ba8861a74" providerId="ADAL" clId="{80218F1C-97FF-4CEF-B7B7-FD717CA7084D}" dt="2024-04-27T19:46:35.010" v="2830" actId="1076"/>
          <ac:spMkLst>
            <pc:docMk/>
            <pc:sldMk cId="1491136223" sldId="329"/>
            <ac:spMk id="37" creationId="{BC642866-8197-13DF-006A-9CC2B3AF4C24}"/>
          </ac:spMkLst>
        </pc:spChg>
        <pc:spChg chg="del">
          <ac:chgData name="Boyd, Pamela R" userId="3bb54824-3970-421a-954c-188ba8861a74" providerId="ADAL" clId="{80218F1C-97FF-4CEF-B7B7-FD717CA7084D}" dt="2024-04-27T02:02:40.491" v="1661" actId="478"/>
          <ac:spMkLst>
            <pc:docMk/>
            <pc:sldMk cId="1491136223" sldId="329"/>
            <ac:spMk id="41" creationId="{698E4AD5-EC80-5548-0679-CB41AF124D4B}"/>
          </ac:spMkLst>
        </pc:spChg>
        <pc:picChg chg="add mod">
          <ac:chgData name="Boyd, Pamela R" userId="3bb54824-3970-421a-954c-188ba8861a74" providerId="ADAL" clId="{80218F1C-97FF-4CEF-B7B7-FD717CA7084D}" dt="2024-04-27T02:17:07.696" v="1904" actId="1076"/>
          <ac:picMkLst>
            <pc:docMk/>
            <pc:sldMk cId="1491136223" sldId="329"/>
            <ac:picMk id="12" creationId="{66E2D1AE-28A3-836A-4E16-E650CBD62FAC}"/>
          </ac:picMkLst>
        </pc:picChg>
        <pc:picChg chg="add mod">
          <ac:chgData name="Boyd, Pamela R" userId="3bb54824-3970-421a-954c-188ba8861a74" providerId="ADAL" clId="{80218F1C-97FF-4CEF-B7B7-FD717CA7084D}" dt="2024-04-27T02:18:28.297" v="1919" actId="1076"/>
          <ac:picMkLst>
            <pc:docMk/>
            <pc:sldMk cId="1491136223" sldId="329"/>
            <ac:picMk id="14" creationId="{5D785EA7-99BD-4FE5-CDAB-670C1AB981AD}"/>
          </ac:picMkLst>
        </pc:picChg>
        <pc:picChg chg="add mod">
          <ac:chgData name="Boyd, Pamela R" userId="3bb54824-3970-421a-954c-188ba8861a74" providerId="ADAL" clId="{80218F1C-97FF-4CEF-B7B7-FD717CA7084D}" dt="2024-04-27T04:11:03.981" v="2594" actId="1076"/>
          <ac:picMkLst>
            <pc:docMk/>
            <pc:sldMk cId="1491136223" sldId="329"/>
            <ac:picMk id="16" creationId="{D658C2DF-BD8D-5326-54FD-25D7ABE31E8F}"/>
          </ac:picMkLst>
        </pc:picChg>
        <pc:picChg chg="add mod">
          <ac:chgData name="Boyd, Pamela R" userId="3bb54824-3970-421a-954c-188ba8861a74" providerId="ADAL" clId="{80218F1C-97FF-4CEF-B7B7-FD717CA7084D}" dt="2024-04-27T02:17:10.012" v="1905" actId="14100"/>
          <ac:picMkLst>
            <pc:docMk/>
            <pc:sldMk cId="1491136223" sldId="329"/>
            <ac:picMk id="33" creationId="{36FA4BA8-5300-71E1-6F22-3831F39EE017}"/>
          </ac:picMkLst>
        </pc:picChg>
        <pc:picChg chg="del">
          <ac:chgData name="Boyd, Pamela R" userId="3bb54824-3970-421a-954c-188ba8861a74" providerId="ADAL" clId="{80218F1C-97FF-4CEF-B7B7-FD717CA7084D}" dt="2024-04-27T02:02:45.036" v="1668" actId="478"/>
          <ac:picMkLst>
            <pc:docMk/>
            <pc:sldMk cId="1491136223" sldId="329"/>
            <ac:picMk id="36" creationId="{A5053640-767B-B034-89F6-6A4A361AF13C}"/>
          </ac:picMkLst>
        </pc:picChg>
        <pc:cxnChg chg="add mod ord">
          <ac:chgData name="Boyd, Pamela R" userId="3bb54824-3970-421a-954c-188ba8861a74" providerId="ADAL" clId="{80218F1C-97FF-4CEF-B7B7-FD717CA7084D}" dt="2024-04-27T23:06:55.550" v="3526" actId="167"/>
          <ac:cxnSpMkLst>
            <pc:docMk/>
            <pc:sldMk cId="1491136223" sldId="329"/>
            <ac:cxnSpMk id="8" creationId="{8F1B3BBA-8AE6-79EB-29F3-3C44D2BE9BAE}"/>
          </ac:cxnSpMkLst>
        </pc:cxnChg>
      </pc:sldChg>
      <pc:sldChg chg="addSp delSp modSp add mod ord modTransition">
        <pc:chgData name="Boyd, Pamela R" userId="3bb54824-3970-421a-954c-188ba8861a74" providerId="ADAL" clId="{80218F1C-97FF-4CEF-B7B7-FD717CA7084D}" dt="2024-04-27T23:05:50.974" v="3522"/>
        <pc:sldMkLst>
          <pc:docMk/>
          <pc:sldMk cId="2726854376" sldId="330"/>
        </pc:sldMkLst>
        <pc:spChg chg="add del mod">
          <ac:chgData name="Boyd, Pamela R" userId="3bb54824-3970-421a-954c-188ba8861a74" providerId="ADAL" clId="{80218F1C-97FF-4CEF-B7B7-FD717CA7084D}" dt="2024-04-27T02:05:04.124" v="1716" actId="478"/>
          <ac:spMkLst>
            <pc:docMk/>
            <pc:sldMk cId="2726854376" sldId="330"/>
            <ac:spMk id="10" creationId="{EE1CEB14-6696-D7E8-D61C-B00CCBF13C5A}"/>
          </ac:spMkLst>
        </pc:spChg>
        <pc:spChg chg="mod">
          <ac:chgData name="Boyd, Pamela R" userId="3bb54824-3970-421a-954c-188ba8861a74" providerId="ADAL" clId="{80218F1C-97FF-4CEF-B7B7-FD717CA7084D}" dt="2024-04-27T19:44:05.597" v="2813" actId="1076"/>
          <ac:spMkLst>
            <pc:docMk/>
            <pc:sldMk cId="2726854376" sldId="330"/>
            <ac:spMk id="37" creationId="{BC642866-8197-13DF-006A-9CC2B3AF4C24}"/>
          </ac:spMkLst>
        </pc:spChg>
        <pc:picChg chg="add mod">
          <ac:chgData name="Boyd, Pamela R" userId="3bb54824-3970-421a-954c-188ba8861a74" providerId="ADAL" clId="{80218F1C-97FF-4CEF-B7B7-FD717CA7084D}" dt="2024-04-27T02:13:56.499" v="1880" actId="1076"/>
          <ac:picMkLst>
            <pc:docMk/>
            <pc:sldMk cId="2726854376" sldId="330"/>
            <ac:picMk id="11" creationId="{ADCD28CC-3CFD-81CA-3125-629C9D9BD982}"/>
          </ac:picMkLst>
        </pc:picChg>
        <pc:picChg chg="add mod">
          <ac:chgData name="Boyd, Pamela R" userId="3bb54824-3970-421a-954c-188ba8861a74" providerId="ADAL" clId="{80218F1C-97FF-4CEF-B7B7-FD717CA7084D}" dt="2024-04-27T04:11:18.749" v="2596" actId="1076"/>
          <ac:picMkLst>
            <pc:docMk/>
            <pc:sldMk cId="2726854376" sldId="330"/>
            <ac:picMk id="12" creationId="{E70C68F4-D372-149C-F746-0DD59EDDA19F}"/>
          </ac:picMkLst>
        </pc:picChg>
        <pc:picChg chg="add mod">
          <ac:chgData name="Boyd, Pamela R" userId="3bb54824-3970-421a-954c-188ba8861a74" providerId="ADAL" clId="{80218F1C-97FF-4CEF-B7B7-FD717CA7084D}" dt="2024-04-27T02:05:31.314" v="1720"/>
          <ac:picMkLst>
            <pc:docMk/>
            <pc:sldMk cId="2726854376" sldId="330"/>
            <ac:picMk id="13" creationId="{455939EC-A7B9-F319-0F07-7932D2479221}"/>
          </ac:picMkLst>
        </pc:picChg>
        <pc:picChg chg="add mod">
          <ac:chgData name="Boyd, Pamela R" userId="3bb54824-3970-421a-954c-188ba8861a74" providerId="ADAL" clId="{80218F1C-97FF-4CEF-B7B7-FD717CA7084D}" dt="2024-04-27T02:19:56.692" v="1928" actId="1076"/>
          <ac:picMkLst>
            <pc:docMk/>
            <pc:sldMk cId="2726854376" sldId="330"/>
            <ac:picMk id="18" creationId="{D457E04D-9323-CFE3-8A49-C86B9FF2E67C}"/>
          </ac:picMkLst>
        </pc:picChg>
        <pc:picChg chg="add mod">
          <ac:chgData name="Boyd, Pamela R" userId="3bb54824-3970-421a-954c-188ba8861a74" providerId="ADAL" clId="{80218F1C-97FF-4CEF-B7B7-FD717CA7084D}" dt="2024-04-27T04:11:13.154" v="2595" actId="1076"/>
          <ac:picMkLst>
            <pc:docMk/>
            <pc:sldMk cId="2726854376" sldId="330"/>
            <ac:picMk id="19" creationId="{375D0F4A-5E46-27DA-8DA3-89E6DC065D1A}"/>
          </ac:picMkLst>
        </pc:picChg>
        <pc:picChg chg="del mod">
          <ac:chgData name="Boyd, Pamela R" userId="3bb54824-3970-421a-954c-188ba8861a74" providerId="ADAL" clId="{80218F1C-97FF-4CEF-B7B7-FD717CA7084D}" dt="2024-04-27T02:05:01.168" v="1715" actId="478"/>
          <ac:picMkLst>
            <pc:docMk/>
            <pc:sldMk cId="2726854376" sldId="330"/>
            <ac:picMk id="33" creationId="{36FA4BA8-5300-71E1-6F22-3831F39EE017}"/>
          </ac:picMkLst>
        </pc:picChg>
        <pc:cxnChg chg="mod">
          <ac:chgData name="Boyd, Pamela R" userId="3bb54824-3970-421a-954c-188ba8861a74" providerId="ADAL" clId="{80218F1C-97FF-4CEF-B7B7-FD717CA7084D}" dt="2024-04-27T19:43:57.759" v="2810" actId="1076"/>
          <ac:cxnSpMkLst>
            <pc:docMk/>
            <pc:sldMk cId="2726854376" sldId="330"/>
            <ac:cxnSpMk id="8" creationId="{8F1B3BBA-8AE6-79EB-29F3-3C44D2BE9BAE}"/>
          </ac:cxnSpMkLst>
        </pc:cxnChg>
      </pc:sldChg>
      <pc:sldChg chg="addSp delSp modSp add mod modTransition">
        <pc:chgData name="Boyd, Pamela R" userId="3bb54824-3970-421a-954c-188ba8861a74" providerId="ADAL" clId="{80218F1C-97FF-4CEF-B7B7-FD717CA7084D}" dt="2024-04-27T23:07:00.702" v="3527" actId="167"/>
        <pc:sldMkLst>
          <pc:docMk/>
          <pc:sldMk cId="4079184609" sldId="331"/>
        </pc:sldMkLst>
        <pc:spChg chg="mod">
          <ac:chgData name="Boyd, Pamela R" userId="3bb54824-3970-421a-954c-188ba8861a74" providerId="ADAL" clId="{80218F1C-97FF-4CEF-B7B7-FD717CA7084D}" dt="2024-04-27T19:46:42.443" v="2831" actId="1076"/>
          <ac:spMkLst>
            <pc:docMk/>
            <pc:sldMk cId="4079184609" sldId="331"/>
            <ac:spMk id="2" creationId="{045193C3-FBFB-B562-CBD4-C5976C803955}"/>
          </ac:spMkLst>
        </pc:spChg>
        <pc:picChg chg="add mod">
          <ac:chgData name="Boyd, Pamela R" userId="3bb54824-3970-421a-954c-188ba8861a74" providerId="ADAL" clId="{80218F1C-97FF-4CEF-B7B7-FD717CA7084D}" dt="2024-04-27T02:18:54.541" v="1920" actId="1076"/>
          <ac:picMkLst>
            <pc:docMk/>
            <pc:sldMk cId="4079184609" sldId="331"/>
            <ac:picMk id="10" creationId="{B69B4164-35E4-1697-C016-87D28CEC6635}"/>
          </ac:picMkLst>
        </pc:picChg>
        <pc:picChg chg="del">
          <ac:chgData name="Boyd, Pamela R" userId="3bb54824-3970-421a-954c-188ba8861a74" providerId="ADAL" clId="{80218F1C-97FF-4CEF-B7B7-FD717CA7084D}" dt="2024-04-27T02:07:27.112" v="1753" actId="478"/>
          <ac:picMkLst>
            <pc:docMk/>
            <pc:sldMk cId="4079184609" sldId="331"/>
            <ac:picMk id="11" creationId="{963A24D0-D421-6712-1EAF-CBE9E380D87A}"/>
          </ac:picMkLst>
        </pc:picChg>
        <pc:picChg chg="del">
          <ac:chgData name="Boyd, Pamela R" userId="3bb54824-3970-421a-954c-188ba8861a74" providerId="ADAL" clId="{80218F1C-97FF-4CEF-B7B7-FD717CA7084D}" dt="2024-04-27T02:07:27.676" v="1754" actId="478"/>
          <ac:picMkLst>
            <pc:docMk/>
            <pc:sldMk cId="4079184609" sldId="331"/>
            <ac:picMk id="14" creationId="{53AB77D9-661C-5376-A8B7-98A9CF42FD8C}"/>
          </ac:picMkLst>
        </pc:picChg>
        <pc:picChg chg="add mod">
          <ac:chgData name="Boyd, Pamela R" userId="3bb54824-3970-421a-954c-188ba8861a74" providerId="ADAL" clId="{80218F1C-97FF-4CEF-B7B7-FD717CA7084D}" dt="2024-04-27T02:19:02.318" v="1923" actId="1076"/>
          <ac:picMkLst>
            <pc:docMk/>
            <pc:sldMk cId="4079184609" sldId="331"/>
            <ac:picMk id="17" creationId="{B96D87A1-049D-585B-8289-9705F65771DE}"/>
          </ac:picMkLst>
        </pc:picChg>
        <pc:cxnChg chg="mod ord">
          <ac:chgData name="Boyd, Pamela R" userId="3bb54824-3970-421a-954c-188ba8861a74" providerId="ADAL" clId="{80218F1C-97FF-4CEF-B7B7-FD717CA7084D}" dt="2024-04-27T23:07:00.702" v="3527" actId="167"/>
          <ac:cxnSpMkLst>
            <pc:docMk/>
            <pc:sldMk cId="4079184609" sldId="331"/>
            <ac:cxnSpMk id="19" creationId="{D593EE03-C180-A411-5ED0-7EA7E8D30ECB}"/>
          </ac:cxnSpMkLst>
        </pc:cxnChg>
      </pc:sldChg>
      <pc:sldChg chg="addSp delSp modSp add mod ord modTransition">
        <pc:chgData name="Boyd, Pamela R" userId="3bb54824-3970-421a-954c-188ba8861a74" providerId="ADAL" clId="{80218F1C-97FF-4CEF-B7B7-FD717CA7084D}" dt="2024-04-27T23:05:50.974" v="3522"/>
        <pc:sldMkLst>
          <pc:docMk/>
          <pc:sldMk cId="1368269632" sldId="332"/>
        </pc:sldMkLst>
        <pc:spChg chg="mod">
          <ac:chgData name="Boyd, Pamela R" userId="3bb54824-3970-421a-954c-188ba8861a74" providerId="ADAL" clId="{80218F1C-97FF-4CEF-B7B7-FD717CA7084D}" dt="2024-04-27T19:44:33.246" v="2819" actId="1076"/>
          <ac:spMkLst>
            <pc:docMk/>
            <pc:sldMk cId="1368269632" sldId="332"/>
            <ac:spMk id="2" creationId="{045193C3-FBFB-B562-CBD4-C5976C803955}"/>
          </ac:spMkLst>
        </pc:spChg>
        <pc:picChg chg="del">
          <ac:chgData name="Boyd, Pamela R" userId="3bb54824-3970-421a-954c-188ba8861a74" providerId="ADAL" clId="{80218F1C-97FF-4CEF-B7B7-FD717CA7084D}" dt="2024-04-27T02:08:15.338" v="1782" actId="478"/>
          <ac:picMkLst>
            <pc:docMk/>
            <pc:sldMk cId="1368269632" sldId="332"/>
            <ac:picMk id="17" creationId="{B96D87A1-049D-585B-8289-9705F65771DE}"/>
          </ac:picMkLst>
        </pc:picChg>
        <pc:picChg chg="add mod">
          <ac:chgData name="Boyd, Pamela R" userId="3bb54824-3970-421a-954c-188ba8861a74" providerId="ADAL" clId="{80218F1C-97FF-4CEF-B7B7-FD717CA7084D}" dt="2024-04-27T22:50:54.220" v="3504" actId="1076"/>
          <ac:picMkLst>
            <pc:docMk/>
            <pc:sldMk cId="1368269632" sldId="332"/>
            <ac:picMk id="18" creationId="{BAEC2A6A-1311-BE62-F068-7121AD907A06}"/>
          </ac:picMkLst>
        </pc:picChg>
        <pc:cxnChg chg="mod">
          <ac:chgData name="Boyd, Pamela R" userId="3bb54824-3970-421a-954c-188ba8861a74" providerId="ADAL" clId="{80218F1C-97FF-4CEF-B7B7-FD717CA7084D}" dt="2024-04-27T04:17:46.379" v="2678" actId="14100"/>
          <ac:cxnSpMkLst>
            <pc:docMk/>
            <pc:sldMk cId="1368269632" sldId="332"/>
            <ac:cxnSpMk id="19" creationId="{D593EE03-C180-A411-5ED0-7EA7E8D30ECB}"/>
          </ac:cxnSpMkLst>
        </pc:cxnChg>
      </pc:sldChg>
      <pc:sldChg chg="addSp delSp modSp add mod ord modTransition">
        <pc:chgData name="Boyd, Pamela R" userId="3bb54824-3970-421a-954c-188ba8861a74" providerId="ADAL" clId="{80218F1C-97FF-4CEF-B7B7-FD717CA7084D}" dt="2024-04-27T23:05:50.974" v="3522"/>
        <pc:sldMkLst>
          <pc:docMk/>
          <pc:sldMk cId="701390116" sldId="333"/>
        </pc:sldMkLst>
        <pc:spChg chg="mod">
          <ac:chgData name="Boyd, Pamela R" userId="3bb54824-3970-421a-954c-188ba8861a74" providerId="ADAL" clId="{80218F1C-97FF-4CEF-B7B7-FD717CA7084D}" dt="2024-04-27T19:33:57.791" v="2774" actId="1076"/>
          <ac:spMkLst>
            <pc:docMk/>
            <pc:sldMk cId="701390116" sldId="333"/>
            <ac:spMk id="2" creationId="{045193C3-FBFB-B562-CBD4-C5976C803955}"/>
          </ac:spMkLst>
        </pc:spChg>
        <pc:picChg chg="add mod">
          <ac:chgData name="Boyd, Pamela R" userId="3bb54824-3970-421a-954c-188ba8861a74" providerId="ADAL" clId="{80218F1C-97FF-4CEF-B7B7-FD717CA7084D}" dt="2024-04-27T19:34:10.616" v="2776" actId="1076"/>
          <ac:picMkLst>
            <pc:docMk/>
            <pc:sldMk cId="701390116" sldId="333"/>
            <ac:picMk id="8" creationId="{733C6581-6CD3-0C76-7987-8398652C7AF7}"/>
          </ac:picMkLst>
        </pc:picChg>
        <pc:picChg chg="del">
          <ac:chgData name="Boyd, Pamela R" userId="3bb54824-3970-421a-954c-188ba8861a74" providerId="ADAL" clId="{80218F1C-97FF-4CEF-B7B7-FD717CA7084D}" dt="2024-04-27T02:11:38.867" v="1852" actId="478"/>
          <ac:picMkLst>
            <pc:docMk/>
            <pc:sldMk cId="701390116" sldId="333"/>
            <ac:picMk id="17" creationId="{B96D87A1-049D-585B-8289-9705F65771DE}"/>
          </ac:picMkLst>
        </pc:picChg>
        <pc:cxnChg chg="mod">
          <ac:chgData name="Boyd, Pamela R" userId="3bb54824-3970-421a-954c-188ba8861a74" providerId="ADAL" clId="{80218F1C-97FF-4CEF-B7B7-FD717CA7084D}" dt="2024-04-27T04:18:59.933" v="2691" actId="14100"/>
          <ac:cxnSpMkLst>
            <pc:docMk/>
            <pc:sldMk cId="701390116" sldId="333"/>
            <ac:cxnSpMk id="19" creationId="{D593EE03-C180-A411-5ED0-7EA7E8D30ECB}"/>
          </ac:cxnSpMkLst>
        </pc:cxnChg>
      </pc:sldChg>
      <pc:sldChg chg="addSp delSp modSp new mod modTransition setBg modClrScheme chgLayout">
        <pc:chgData name="Boyd, Pamela R" userId="3bb54824-3970-421a-954c-188ba8861a74" providerId="ADAL" clId="{80218F1C-97FF-4CEF-B7B7-FD717CA7084D}" dt="2024-04-27T23:05:50.974" v="3522"/>
        <pc:sldMkLst>
          <pc:docMk/>
          <pc:sldMk cId="2526930329" sldId="334"/>
        </pc:sldMkLst>
        <pc:spChg chg="del">
          <ac:chgData name="Boyd, Pamela R" userId="3bb54824-3970-421a-954c-188ba8861a74" providerId="ADAL" clId="{80218F1C-97FF-4CEF-B7B7-FD717CA7084D}" dt="2024-04-27T22:37:44.851" v="3372" actId="700"/>
          <ac:spMkLst>
            <pc:docMk/>
            <pc:sldMk cId="2526930329" sldId="334"/>
            <ac:spMk id="2" creationId="{80A9459D-83E2-9181-E266-9B9EACE76222}"/>
          </ac:spMkLst>
        </pc:spChg>
        <pc:spChg chg="del">
          <ac:chgData name="Boyd, Pamela R" userId="3bb54824-3970-421a-954c-188ba8861a74" providerId="ADAL" clId="{80218F1C-97FF-4CEF-B7B7-FD717CA7084D}" dt="2024-04-27T22:37:44.851" v="3372" actId="700"/>
          <ac:spMkLst>
            <pc:docMk/>
            <pc:sldMk cId="2526930329" sldId="334"/>
            <ac:spMk id="3" creationId="{1C1E3F6B-728B-56DB-C2BE-9F1AFA058D4F}"/>
          </ac:spMkLst>
        </pc:spChg>
        <pc:spChg chg="del">
          <ac:chgData name="Boyd, Pamela R" userId="3bb54824-3970-421a-954c-188ba8861a74" providerId="ADAL" clId="{80218F1C-97FF-4CEF-B7B7-FD717CA7084D}" dt="2024-04-27T22:37:44.851" v="3372" actId="700"/>
          <ac:spMkLst>
            <pc:docMk/>
            <pc:sldMk cId="2526930329" sldId="334"/>
            <ac:spMk id="4" creationId="{324B342B-6CD3-05EC-64B9-EAC7D577762E}"/>
          </ac:spMkLst>
        </pc:spChg>
        <pc:spChg chg="mod ord">
          <ac:chgData name="Boyd, Pamela R" userId="3bb54824-3970-421a-954c-188ba8861a74" providerId="ADAL" clId="{80218F1C-97FF-4CEF-B7B7-FD717CA7084D}" dt="2024-04-27T22:46:41.557" v="3463" actId="26606"/>
          <ac:spMkLst>
            <pc:docMk/>
            <pc:sldMk cId="2526930329" sldId="334"/>
            <ac:spMk id="5" creationId="{C95FC44C-F346-6072-32BA-6288D65F7511}"/>
          </ac:spMkLst>
        </pc:spChg>
        <pc:spChg chg="add mod ord">
          <ac:chgData name="Boyd, Pamela R" userId="3bb54824-3970-421a-954c-188ba8861a74" providerId="ADAL" clId="{80218F1C-97FF-4CEF-B7B7-FD717CA7084D}" dt="2024-04-27T22:47:07.246" v="3473" actId="1076"/>
          <ac:spMkLst>
            <pc:docMk/>
            <pc:sldMk cId="2526930329" sldId="334"/>
            <ac:spMk id="6" creationId="{5C7BC121-960B-FE48-A203-D574E82E2147}"/>
          </ac:spMkLst>
        </pc:spChg>
        <pc:spChg chg="add del">
          <ac:chgData name="Boyd, Pamela R" userId="3bb54824-3970-421a-954c-188ba8861a74" providerId="ADAL" clId="{80218F1C-97FF-4CEF-B7B7-FD717CA7084D}" dt="2024-04-27T22:46:41.557" v="3463" actId="26606"/>
          <ac:spMkLst>
            <pc:docMk/>
            <pc:sldMk cId="2526930329" sldId="334"/>
            <ac:spMk id="15" creationId="{ECB15BC7-6331-4C90-9B78-4F1110E17662}"/>
          </ac:spMkLst>
        </pc:spChg>
        <pc:graphicFrameChg chg="add del mod">
          <ac:chgData name="Boyd, Pamela R" userId="3bb54824-3970-421a-954c-188ba8861a74" providerId="ADAL" clId="{80218F1C-97FF-4CEF-B7B7-FD717CA7084D}" dt="2024-04-27T22:38:51.306" v="3412" actId="478"/>
          <ac:graphicFrameMkLst>
            <pc:docMk/>
            <pc:sldMk cId="2526930329" sldId="334"/>
            <ac:graphicFrameMk id="7" creationId="{BFEA1010-20ED-207D-5156-01B57AA72F08}"/>
          </ac:graphicFrameMkLst>
        </pc:graphicFrameChg>
        <pc:picChg chg="add del mod">
          <ac:chgData name="Boyd, Pamela R" userId="3bb54824-3970-421a-954c-188ba8861a74" providerId="ADAL" clId="{80218F1C-97FF-4CEF-B7B7-FD717CA7084D}" dt="2024-04-27T22:39:49.002" v="3416" actId="478"/>
          <ac:picMkLst>
            <pc:docMk/>
            <pc:sldMk cId="2526930329" sldId="334"/>
            <ac:picMk id="8" creationId="{5F228D3B-481D-E95E-4FE9-FF4BD1E7FF0F}"/>
          </ac:picMkLst>
        </pc:picChg>
        <pc:picChg chg="add mod ord">
          <ac:chgData name="Boyd, Pamela R" userId="3bb54824-3970-421a-954c-188ba8861a74" providerId="ADAL" clId="{80218F1C-97FF-4CEF-B7B7-FD717CA7084D}" dt="2024-04-27T22:47:27.794" v="3474" actId="166"/>
          <ac:picMkLst>
            <pc:docMk/>
            <pc:sldMk cId="2526930329" sldId="334"/>
            <ac:picMk id="10" creationId="{20318265-4139-D0A3-DF6F-552DBEE612EE}"/>
          </ac:picMkLst>
        </pc:picChg>
        <pc:picChg chg="add">
          <ac:chgData name="Boyd, Pamela R" userId="3bb54824-3970-421a-954c-188ba8861a74" providerId="ADAL" clId="{80218F1C-97FF-4CEF-B7B7-FD717CA7084D}" dt="2024-04-27T22:46:41.557" v="3463" actId="26606"/>
          <ac:picMkLst>
            <pc:docMk/>
            <pc:sldMk cId="2526930329" sldId="334"/>
            <ac:picMk id="20" creationId="{08187575-5CB4-477B-AA47-020C6D2A786E}"/>
          </ac:picMkLst>
        </pc:picChg>
        <pc:picChg chg="add">
          <ac:chgData name="Boyd, Pamela R" userId="3bb54824-3970-421a-954c-188ba8861a74" providerId="ADAL" clId="{80218F1C-97FF-4CEF-B7B7-FD717CA7084D}" dt="2024-04-27T22:46:41.557" v="3463" actId="26606"/>
          <ac:picMkLst>
            <pc:docMk/>
            <pc:sldMk cId="2526930329" sldId="334"/>
            <ac:picMk id="22" creationId="{EE585F70-7C5D-424E-A182-39507AF48A0C}"/>
          </ac:picMkLst>
        </pc:picChg>
      </pc:sldChg>
      <pc:sldMasterChg chg="modTransition modSldLayout">
        <pc:chgData name="Boyd, Pamela R" userId="3bb54824-3970-421a-954c-188ba8861a74" providerId="ADAL" clId="{80218F1C-97FF-4CEF-B7B7-FD717CA7084D}" dt="2024-04-27T23:05:50.974" v="3522"/>
        <pc:sldMasterMkLst>
          <pc:docMk/>
          <pc:sldMasterMk cId="1477183510" sldId="2147483678"/>
        </pc:sldMasterMkLst>
        <pc:sldLayoutChg chg="modTransition">
          <pc:chgData name="Boyd, Pamela R" userId="3bb54824-3970-421a-954c-188ba8861a74" providerId="ADAL" clId="{80218F1C-97FF-4CEF-B7B7-FD717CA7084D}" dt="2024-04-27T23:05:50.974" v="3522"/>
          <pc:sldLayoutMkLst>
            <pc:docMk/>
            <pc:sldMasterMk cId="1477183510" sldId="2147483678"/>
            <pc:sldLayoutMk cId="2468319752" sldId="2147483679"/>
          </pc:sldLayoutMkLst>
        </pc:sldLayoutChg>
        <pc:sldLayoutChg chg="modTransition">
          <pc:chgData name="Boyd, Pamela R" userId="3bb54824-3970-421a-954c-188ba8861a74" providerId="ADAL" clId="{80218F1C-97FF-4CEF-B7B7-FD717CA7084D}" dt="2024-04-27T23:05:50.974" v="3522"/>
          <pc:sldLayoutMkLst>
            <pc:docMk/>
            <pc:sldMasterMk cId="1477183510" sldId="2147483678"/>
            <pc:sldLayoutMk cId="1343109104" sldId="2147483680"/>
          </pc:sldLayoutMkLst>
        </pc:sldLayoutChg>
        <pc:sldLayoutChg chg="modTransition">
          <pc:chgData name="Boyd, Pamela R" userId="3bb54824-3970-421a-954c-188ba8861a74" providerId="ADAL" clId="{80218F1C-97FF-4CEF-B7B7-FD717CA7084D}" dt="2024-04-27T23:05:50.974" v="3522"/>
          <pc:sldLayoutMkLst>
            <pc:docMk/>
            <pc:sldMasterMk cId="1477183510" sldId="2147483678"/>
            <pc:sldLayoutMk cId="1181867599" sldId="2147483681"/>
          </pc:sldLayoutMkLst>
        </pc:sldLayoutChg>
        <pc:sldLayoutChg chg="modTransition">
          <pc:chgData name="Boyd, Pamela R" userId="3bb54824-3970-421a-954c-188ba8861a74" providerId="ADAL" clId="{80218F1C-97FF-4CEF-B7B7-FD717CA7084D}" dt="2024-04-27T23:05:50.974" v="3522"/>
          <pc:sldLayoutMkLst>
            <pc:docMk/>
            <pc:sldMasterMk cId="1477183510" sldId="2147483678"/>
            <pc:sldLayoutMk cId="1104158438" sldId="2147483682"/>
          </pc:sldLayoutMkLst>
        </pc:sldLayoutChg>
        <pc:sldLayoutChg chg="modTransition">
          <pc:chgData name="Boyd, Pamela R" userId="3bb54824-3970-421a-954c-188ba8861a74" providerId="ADAL" clId="{80218F1C-97FF-4CEF-B7B7-FD717CA7084D}" dt="2024-04-27T23:05:50.974" v="3522"/>
          <pc:sldLayoutMkLst>
            <pc:docMk/>
            <pc:sldMasterMk cId="1477183510" sldId="2147483678"/>
            <pc:sldLayoutMk cId="4233742812" sldId="2147483683"/>
          </pc:sldLayoutMkLst>
        </pc:sldLayoutChg>
        <pc:sldLayoutChg chg="modTransition">
          <pc:chgData name="Boyd, Pamela R" userId="3bb54824-3970-421a-954c-188ba8861a74" providerId="ADAL" clId="{80218F1C-97FF-4CEF-B7B7-FD717CA7084D}" dt="2024-04-27T23:05:50.974" v="3522"/>
          <pc:sldLayoutMkLst>
            <pc:docMk/>
            <pc:sldMasterMk cId="1477183510" sldId="2147483678"/>
            <pc:sldLayoutMk cId="2062290371" sldId="2147483684"/>
          </pc:sldLayoutMkLst>
        </pc:sldLayoutChg>
        <pc:sldLayoutChg chg="modTransition">
          <pc:chgData name="Boyd, Pamela R" userId="3bb54824-3970-421a-954c-188ba8861a74" providerId="ADAL" clId="{80218F1C-97FF-4CEF-B7B7-FD717CA7084D}" dt="2024-04-27T23:05:50.974" v="3522"/>
          <pc:sldLayoutMkLst>
            <pc:docMk/>
            <pc:sldMasterMk cId="1477183510" sldId="2147483678"/>
            <pc:sldLayoutMk cId="1216673002" sldId="2147483685"/>
          </pc:sldLayoutMkLst>
        </pc:sldLayoutChg>
        <pc:sldLayoutChg chg="modTransition">
          <pc:chgData name="Boyd, Pamela R" userId="3bb54824-3970-421a-954c-188ba8861a74" providerId="ADAL" clId="{80218F1C-97FF-4CEF-B7B7-FD717CA7084D}" dt="2024-04-27T23:05:50.974" v="3522"/>
          <pc:sldLayoutMkLst>
            <pc:docMk/>
            <pc:sldMasterMk cId="1477183510" sldId="2147483678"/>
            <pc:sldLayoutMk cId="2748925602" sldId="2147483686"/>
          </pc:sldLayoutMkLst>
        </pc:sldLayoutChg>
        <pc:sldLayoutChg chg="modTransition">
          <pc:chgData name="Boyd, Pamela R" userId="3bb54824-3970-421a-954c-188ba8861a74" providerId="ADAL" clId="{80218F1C-97FF-4CEF-B7B7-FD717CA7084D}" dt="2024-04-27T23:05:50.974" v="3522"/>
          <pc:sldLayoutMkLst>
            <pc:docMk/>
            <pc:sldMasterMk cId="1477183510" sldId="2147483678"/>
            <pc:sldLayoutMk cId="1049543299" sldId="2147483687"/>
          </pc:sldLayoutMkLst>
        </pc:sldLayoutChg>
        <pc:sldLayoutChg chg="modTransition">
          <pc:chgData name="Boyd, Pamela R" userId="3bb54824-3970-421a-954c-188ba8861a74" providerId="ADAL" clId="{80218F1C-97FF-4CEF-B7B7-FD717CA7084D}" dt="2024-04-27T23:05:50.974" v="3522"/>
          <pc:sldLayoutMkLst>
            <pc:docMk/>
            <pc:sldMasterMk cId="1477183510" sldId="2147483678"/>
            <pc:sldLayoutMk cId="1943340084" sldId="2147483688"/>
          </pc:sldLayoutMkLst>
        </pc:sldLayoutChg>
        <pc:sldLayoutChg chg="modTransition">
          <pc:chgData name="Boyd, Pamela R" userId="3bb54824-3970-421a-954c-188ba8861a74" providerId="ADAL" clId="{80218F1C-97FF-4CEF-B7B7-FD717CA7084D}" dt="2024-04-27T23:05:50.974" v="3522"/>
          <pc:sldLayoutMkLst>
            <pc:docMk/>
            <pc:sldMasterMk cId="1477183510" sldId="2147483678"/>
            <pc:sldLayoutMk cId="1953276247" sldId="2147483689"/>
          </pc:sldLayoutMkLst>
        </pc:sldLayoutChg>
        <pc:sldLayoutChg chg="modTransition">
          <pc:chgData name="Boyd, Pamela R" userId="3bb54824-3970-421a-954c-188ba8861a74" providerId="ADAL" clId="{80218F1C-97FF-4CEF-B7B7-FD717CA7084D}" dt="2024-04-27T23:05:50.974" v="3522"/>
          <pc:sldLayoutMkLst>
            <pc:docMk/>
            <pc:sldMasterMk cId="1477183510" sldId="2147483678"/>
            <pc:sldLayoutMk cId="787608784" sldId="2147483690"/>
          </pc:sldLayoutMkLst>
        </pc:sldLayoutChg>
        <pc:sldLayoutChg chg="modTransition">
          <pc:chgData name="Boyd, Pamela R" userId="3bb54824-3970-421a-954c-188ba8861a74" providerId="ADAL" clId="{80218F1C-97FF-4CEF-B7B7-FD717CA7084D}" dt="2024-04-27T23:05:50.974" v="3522"/>
          <pc:sldLayoutMkLst>
            <pc:docMk/>
            <pc:sldMasterMk cId="1477183510" sldId="2147483678"/>
            <pc:sldLayoutMk cId="3384322987" sldId="2147483691"/>
          </pc:sldLayoutMkLst>
        </pc:sldLayoutChg>
        <pc:sldLayoutChg chg="modTransition">
          <pc:chgData name="Boyd, Pamela R" userId="3bb54824-3970-421a-954c-188ba8861a74" providerId="ADAL" clId="{80218F1C-97FF-4CEF-B7B7-FD717CA7084D}" dt="2024-04-27T23:05:50.974" v="3522"/>
          <pc:sldLayoutMkLst>
            <pc:docMk/>
            <pc:sldMasterMk cId="1477183510" sldId="2147483678"/>
            <pc:sldLayoutMk cId="65145603" sldId="2147483692"/>
          </pc:sldLayoutMkLst>
        </pc:sldLayoutChg>
        <pc:sldLayoutChg chg="modTransition">
          <pc:chgData name="Boyd, Pamela R" userId="3bb54824-3970-421a-954c-188ba8861a74" providerId="ADAL" clId="{80218F1C-97FF-4CEF-B7B7-FD717CA7084D}" dt="2024-04-27T23:05:50.974" v="3522"/>
          <pc:sldLayoutMkLst>
            <pc:docMk/>
            <pc:sldMasterMk cId="1477183510" sldId="2147483678"/>
            <pc:sldLayoutMk cId="3273233830" sldId="2147483693"/>
          </pc:sldLayoutMkLst>
        </pc:sldLayoutChg>
        <pc:sldLayoutChg chg="modTransition">
          <pc:chgData name="Boyd, Pamela R" userId="3bb54824-3970-421a-954c-188ba8861a74" providerId="ADAL" clId="{80218F1C-97FF-4CEF-B7B7-FD717CA7084D}" dt="2024-04-27T23:05:50.974" v="3522"/>
          <pc:sldLayoutMkLst>
            <pc:docMk/>
            <pc:sldMasterMk cId="1477183510" sldId="2147483678"/>
            <pc:sldLayoutMk cId="522651566" sldId="2147483694"/>
          </pc:sldLayoutMkLst>
        </pc:sldLayoutChg>
        <pc:sldLayoutChg chg="modTransition">
          <pc:chgData name="Boyd, Pamela R" userId="3bb54824-3970-421a-954c-188ba8861a74" providerId="ADAL" clId="{80218F1C-97FF-4CEF-B7B7-FD717CA7084D}" dt="2024-04-27T23:05:50.974" v="3522"/>
          <pc:sldLayoutMkLst>
            <pc:docMk/>
            <pc:sldMasterMk cId="1477183510" sldId="2147483678"/>
            <pc:sldLayoutMk cId="3140872688" sldId="2147483695"/>
          </pc:sldLayoutMkLst>
        </pc:sldLayoutChg>
      </pc:sldMaster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4" Type="http://schemas.openxmlformats.org/officeDocument/2006/relationships/image" Target="../media/image32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svg"/><Relationship Id="rId1" Type="http://schemas.openxmlformats.org/officeDocument/2006/relationships/image" Target="../media/image58.png"/><Relationship Id="rId5" Type="http://schemas.openxmlformats.org/officeDocument/2006/relationships/image" Target="../media/image4.png"/><Relationship Id="rId4" Type="http://schemas.openxmlformats.org/officeDocument/2006/relationships/image" Target="../media/image61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4" Type="http://schemas.openxmlformats.org/officeDocument/2006/relationships/image" Target="../media/image32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svg"/><Relationship Id="rId1" Type="http://schemas.openxmlformats.org/officeDocument/2006/relationships/image" Target="../media/image58.png"/><Relationship Id="rId4" Type="http://schemas.openxmlformats.org/officeDocument/2006/relationships/image" Target="../media/image6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609D98-24BE-4432-94A4-FAE00F42A2A1}" type="doc">
      <dgm:prSet loTypeId="urn:microsoft.com/office/officeart/2008/layout/LinedList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3A6919AA-B263-4383-8EAA-60BF768215AE}">
      <dgm:prSet custT="1"/>
      <dgm:spPr/>
      <dgm:t>
        <a:bodyPr/>
        <a:lstStyle/>
        <a:p>
          <a:r>
            <a:rPr lang="en-US" sz="3200" dirty="0">
              <a:latin typeface="Trebuchet MS" panose="020B0603020202020204" pitchFamily="34" charset="0"/>
            </a:rPr>
            <a:t>Introduction &amp; Problem Statement</a:t>
          </a:r>
        </a:p>
        <a:p>
          <a:endParaRPr lang="en-US" sz="3200" dirty="0">
            <a:latin typeface="Trebuchet MS" panose="020B0603020202020204" pitchFamily="34" charset="0"/>
          </a:endParaRPr>
        </a:p>
      </dgm:t>
    </dgm:pt>
    <dgm:pt modelId="{DA65E13A-9DA6-42D8-BD5B-C78C5A2FDA2B}" type="parTrans" cxnId="{23FC7E6B-D13F-44F0-BAF5-6EECDEE18832}">
      <dgm:prSet/>
      <dgm:spPr/>
      <dgm:t>
        <a:bodyPr/>
        <a:lstStyle/>
        <a:p>
          <a:endParaRPr lang="en-US" sz="3200"/>
        </a:p>
      </dgm:t>
    </dgm:pt>
    <dgm:pt modelId="{425246B6-D746-411B-A88F-F1BF8AA14AD5}" type="sibTrans" cxnId="{23FC7E6B-D13F-44F0-BAF5-6EECDEE18832}">
      <dgm:prSet/>
      <dgm:spPr/>
      <dgm:t>
        <a:bodyPr/>
        <a:lstStyle/>
        <a:p>
          <a:endParaRPr lang="en-US" sz="3200"/>
        </a:p>
      </dgm:t>
    </dgm:pt>
    <dgm:pt modelId="{72E1CE44-38EE-4DC6-83F6-EA9F57DA075E}">
      <dgm:prSet custT="1"/>
      <dgm:spPr/>
      <dgm:t>
        <a:bodyPr/>
        <a:lstStyle/>
        <a:p>
          <a:r>
            <a:rPr lang="en-US" sz="3200" dirty="0">
              <a:latin typeface="Trebuchet MS" panose="020B0603020202020204" pitchFamily="34" charset="0"/>
            </a:rPr>
            <a:t>Data</a:t>
          </a:r>
        </a:p>
      </dgm:t>
    </dgm:pt>
    <dgm:pt modelId="{6BFCD120-D8D0-4E20-AE89-C2F44D12E93F}" type="parTrans" cxnId="{E3EEF54B-A77C-4192-8F65-772BA95B8946}">
      <dgm:prSet/>
      <dgm:spPr/>
      <dgm:t>
        <a:bodyPr/>
        <a:lstStyle/>
        <a:p>
          <a:endParaRPr lang="en-US" sz="3200"/>
        </a:p>
      </dgm:t>
    </dgm:pt>
    <dgm:pt modelId="{749E929B-E694-47FE-BE28-AB40CFD7D9FE}" type="sibTrans" cxnId="{E3EEF54B-A77C-4192-8F65-772BA95B8946}">
      <dgm:prSet/>
      <dgm:spPr/>
      <dgm:t>
        <a:bodyPr/>
        <a:lstStyle/>
        <a:p>
          <a:endParaRPr lang="en-US" sz="3200"/>
        </a:p>
      </dgm:t>
    </dgm:pt>
    <dgm:pt modelId="{3D3889D6-F4E2-4D3E-BB02-AC60282E8F77}">
      <dgm:prSet custT="1"/>
      <dgm:spPr/>
      <dgm:t>
        <a:bodyPr/>
        <a:lstStyle/>
        <a:p>
          <a:r>
            <a:rPr lang="en-US" sz="3200" dirty="0">
              <a:latin typeface="Trebuchet MS" panose="020B0603020202020204" pitchFamily="34" charset="0"/>
            </a:rPr>
            <a:t>Methods</a:t>
          </a:r>
        </a:p>
      </dgm:t>
    </dgm:pt>
    <dgm:pt modelId="{EE4DC2AC-1CA9-4934-B4AD-47127BD7AAAD}" type="parTrans" cxnId="{465BB3D0-4719-4714-A3D6-E4575C29EE8C}">
      <dgm:prSet/>
      <dgm:spPr/>
      <dgm:t>
        <a:bodyPr/>
        <a:lstStyle/>
        <a:p>
          <a:endParaRPr lang="en-US" sz="3200"/>
        </a:p>
      </dgm:t>
    </dgm:pt>
    <dgm:pt modelId="{3D7D27C7-481A-4FBF-AFB5-AE9F898F6BA7}" type="sibTrans" cxnId="{465BB3D0-4719-4714-A3D6-E4575C29EE8C}">
      <dgm:prSet/>
      <dgm:spPr/>
      <dgm:t>
        <a:bodyPr/>
        <a:lstStyle/>
        <a:p>
          <a:endParaRPr lang="en-US" sz="3200"/>
        </a:p>
      </dgm:t>
    </dgm:pt>
    <dgm:pt modelId="{5714C0CE-1667-46A7-90CF-16A00F370C30}">
      <dgm:prSet custT="1"/>
      <dgm:spPr/>
      <dgm:t>
        <a:bodyPr/>
        <a:lstStyle/>
        <a:p>
          <a:r>
            <a:rPr lang="en-US" sz="3200" dirty="0">
              <a:latin typeface="Trebuchet MS" panose="020B0603020202020204" pitchFamily="34" charset="0"/>
            </a:rPr>
            <a:t>Results &amp; Discussion</a:t>
          </a:r>
        </a:p>
      </dgm:t>
    </dgm:pt>
    <dgm:pt modelId="{424B0CD9-2D0C-477B-8ACA-64D28702E0B8}" type="parTrans" cxnId="{C0253A67-F95D-4931-8D27-D92686EBBABF}">
      <dgm:prSet/>
      <dgm:spPr/>
      <dgm:t>
        <a:bodyPr/>
        <a:lstStyle/>
        <a:p>
          <a:endParaRPr lang="en-US" sz="3200"/>
        </a:p>
      </dgm:t>
    </dgm:pt>
    <dgm:pt modelId="{6DEB5335-FFC8-4A5A-B752-9532C21018AC}" type="sibTrans" cxnId="{C0253A67-F95D-4931-8D27-D92686EBBABF}">
      <dgm:prSet/>
      <dgm:spPr/>
      <dgm:t>
        <a:bodyPr/>
        <a:lstStyle/>
        <a:p>
          <a:endParaRPr lang="en-US" sz="3200"/>
        </a:p>
      </dgm:t>
    </dgm:pt>
    <dgm:pt modelId="{F1AA1D70-861E-40B1-A638-CD4157EB37F8}">
      <dgm:prSet custT="1"/>
      <dgm:spPr/>
      <dgm:t>
        <a:bodyPr/>
        <a:lstStyle/>
        <a:p>
          <a:r>
            <a:rPr lang="en-US" sz="3200" dirty="0">
              <a:latin typeface="Trebuchet MS" panose="020B0603020202020204" pitchFamily="34" charset="0"/>
            </a:rPr>
            <a:t>Conclusions</a:t>
          </a:r>
        </a:p>
      </dgm:t>
    </dgm:pt>
    <dgm:pt modelId="{4E3236D5-C12F-4168-87DC-D1B8ED4782CE}" type="parTrans" cxnId="{8930959B-180E-46EA-A5AE-910286EA054B}">
      <dgm:prSet/>
      <dgm:spPr/>
      <dgm:t>
        <a:bodyPr/>
        <a:lstStyle/>
        <a:p>
          <a:endParaRPr lang="en-US" sz="3200"/>
        </a:p>
      </dgm:t>
    </dgm:pt>
    <dgm:pt modelId="{3B7A0D36-468B-4A2A-A1D4-05403BACC034}" type="sibTrans" cxnId="{8930959B-180E-46EA-A5AE-910286EA054B}">
      <dgm:prSet/>
      <dgm:spPr/>
      <dgm:t>
        <a:bodyPr/>
        <a:lstStyle/>
        <a:p>
          <a:endParaRPr lang="en-US" sz="3200"/>
        </a:p>
      </dgm:t>
    </dgm:pt>
    <dgm:pt modelId="{9B873A42-6747-46AA-ACE9-14D78D7FF8D9}">
      <dgm:prSet custT="1"/>
      <dgm:spPr/>
      <dgm:t>
        <a:bodyPr/>
        <a:lstStyle/>
        <a:p>
          <a:r>
            <a:rPr lang="en-US" sz="3200" dirty="0">
              <a:latin typeface="Trebuchet MS" panose="020B0603020202020204" pitchFamily="34" charset="0"/>
            </a:rPr>
            <a:t>Q &amp; A</a:t>
          </a:r>
        </a:p>
      </dgm:t>
    </dgm:pt>
    <dgm:pt modelId="{15261381-1AAD-49A2-B56C-CE9A69D96444}" type="parTrans" cxnId="{73096480-E10D-4EE1-B183-AE5CD267B0FF}">
      <dgm:prSet/>
      <dgm:spPr/>
      <dgm:t>
        <a:bodyPr/>
        <a:lstStyle/>
        <a:p>
          <a:endParaRPr lang="en-US" sz="3200"/>
        </a:p>
      </dgm:t>
    </dgm:pt>
    <dgm:pt modelId="{CA4E539B-CE3A-4A1E-955A-AE121728FBBE}" type="sibTrans" cxnId="{73096480-E10D-4EE1-B183-AE5CD267B0FF}">
      <dgm:prSet/>
      <dgm:spPr/>
      <dgm:t>
        <a:bodyPr/>
        <a:lstStyle/>
        <a:p>
          <a:endParaRPr lang="en-US" sz="3200"/>
        </a:p>
      </dgm:t>
    </dgm:pt>
    <dgm:pt modelId="{3CB9FA1A-B5E8-4E67-9D67-576857B01E23}">
      <dgm:prSet custT="1"/>
      <dgm:spPr/>
      <dgm:t>
        <a:bodyPr/>
        <a:lstStyle/>
        <a:p>
          <a:endParaRPr lang="en-US" sz="3200" dirty="0">
            <a:latin typeface="Trebuchet MS" panose="020B0603020202020204" pitchFamily="34" charset="0"/>
          </a:endParaRPr>
        </a:p>
      </dgm:t>
    </dgm:pt>
    <dgm:pt modelId="{0E28BDBF-393A-4D72-8B8A-49A97875F21A}" type="parTrans" cxnId="{71388E61-608E-4CE9-BCF9-18C153FE2107}">
      <dgm:prSet/>
      <dgm:spPr/>
      <dgm:t>
        <a:bodyPr/>
        <a:lstStyle/>
        <a:p>
          <a:endParaRPr lang="en-US" sz="3200"/>
        </a:p>
      </dgm:t>
    </dgm:pt>
    <dgm:pt modelId="{BE4EC926-5C64-4747-B02F-AA8C36933BAC}" type="sibTrans" cxnId="{71388E61-608E-4CE9-BCF9-18C153FE2107}">
      <dgm:prSet/>
      <dgm:spPr/>
      <dgm:t>
        <a:bodyPr/>
        <a:lstStyle/>
        <a:p>
          <a:endParaRPr lang="en-US" sz="3200"/>
        </a:p>
      </dgm:t>
    </dgm:pt>
    <dgm:pt modelId="{2E2334E2-6A93-445F-A278-20D093B89CB5}">
      <dgm:prSet/>
      <dgm:spPr/>
      <dgm:t>
        <a:bodyPr/>
        <a:lstStyle/>
        <a:p>
          <a:endParaRPr lang="en-US" dirty="0">
            <a:latin typeface="Trebuchet MS" panose="020B0603020202020204" pitchFamily="34" charset="0"/>
          </a:endParaRPr>
        </a:p>
      </dgm:t>
    </dgm:pt>
    <dgm:pt modelId="{09802936-4D9D-401C-BDC0-B236C7709062}" type="parTrans" cxnId="{4A7FB260-31BA-4FBE-A113-6E6A6A2DE4BA}">
      <dgm:prSet/>
      <dgm:spPr/>
      <dgm:t>
        <a:bodyPr/>
        <a:lstStyle/>
        <a:p>
          <a:endParaRPr lang="en-US"/>
        </a:p>
      </dgm:t>
    </dgm:pt>
    <dgm:pt modelId="{79176C92-2096-42A9-8728-4AB65DDF06EB}" type="sibTrans" cxnId="{4A7FB260-31BA-4FBE-A113-6E6A6A2DE4BA}">
      <dgm:prSet/>
      <dgm:spPr/>
      <dgm:t>
        <a:bodyPr/>
        <a:lstStyle/>
        <a:p>
          <a:endParaRPr lang="en-US"/>
        </a:p>
      </dgm:t>
    </dgm:pt>
    <dgm:pt modelId="{A7DBF367-FF96-4FAA-B04B-2CA59FABEA1B}" type="pres">
      <dgm:prSet presAssocID="{FF609D98-24BE-4432-94A4-FAE00F42A2A1}" presName="vert0" presStyleCnt="0">
        <dgm:presLayoutVars>
          <dgm:dir/>
          <dgm:animOne val="branch"/>
          <dgm:animLvl val="lvl"/>
        </dgm:presLayoutVars>
      </dgm:prSet>
      <dgm:spPr/>
    </dgm:pt>
    <dgm:pt modelId="{F1C12435-FA92-40EF-B62A-293082F7FED5}" type="pres">
      <dgm:prSet presAssocID="{3A6919AA-B263-4383-8EAA-60BF768215AE}" presName="thickLine" presStyleLbl="alignNode1" presStyleIdx="0" presStyleCnt="8"/>
      <dgm:spPr/>
    </dgm:pt>
    <dgm:pt modelId="{91E28A50-E7AD-4CDC-AE83-2AF069E208A6}" type="pres">
      <dgm:prSet presAssocID="{3A6919AA-B263-4383-8EAA-60BF768215AE}" presName="horz1" presStyleCnt="0"/>
      <dgm:spPr/>
    </dgm:pt>
    <dgm:pt modelId="{2DA54465-F064-494B-AF9B-2D6D232C0C0E}" type="pres">
      <dgm:prSet presAssocID="{3A6919AA-B263-4383-8EAA-60BF768215AE}" presName="tx1" presStyleLbl="revTx" presStyleIdx="0" presStyleCnt="8" custScaleY="107355"/>
      <dgm:spPr/>
    </dgm:pt>
    <dgm:pt modelId="{8C554063-6F19-4E54-B695-9DAE6136117A}" type="pres">
      <dgm:prSet presAssocID="{3A6919AA-B263-4383-8EAA-60BF768215AE}" presName="vert1" presStyleCnt="0"/>
      <dgm:spPr/>
    </dgm:pt>
    <dgm:pt modelId="{4FC9B591-90F8-4A19-81ED-D78FA0B3AEBC}" type="pres">
      <dgm:prSet presAssocID="{72E1CE44-38EE-4DC6-83F6-EA9F57DA075E}" presName="thickLine" presStyleLbl="alignNode1" presStyleIdx="1" presStyleCnt="8"/>
      <dgm:spPr/>
    </dgm:pt>
    <dgm:pt modelId="{04033331-4ECE-43EE-BE3A-409ABC6514CF}" type="pres">
      <dgm:prSet presAssocID="{72E1CE44-38EE-4DC6-83F6-EA9F57DA075E}" presName="horz1" presStyleCnt="0"/>
      <dgm:spPr/>
    </dgm:pt>
    <dgm:pt modelId="{C7CF02B7-3913-410B-AC48-D93A87456712}" type="pres">
      <dgm:prSet presAssocID="{72E1CE44-38EE-4DC6-83F6-EA9F57DA075E}" presName="tx1" presStyleLbl="revTx" presStyleIdx="1" presStyleCnt="8" custScaleY="91075"/>
      <dgm:spPr/>
    </dgm:pt>
    <dgm:pt modelId="{15720CEE-BA9C-4C26-BF66-FD201F2435B6}" type="pres">
      <dgm:prSet presAssocID="{72E1CE44-38EE-4DC6-83F6-EA9F57DA075E}" presName="vert1" presStyleCnt="0"/>
      <dgm:spPr/>
    </dgm:pt>
    <dgm:pt modelId="{CE52A20E-CB15-4313-AFD4-370288664A85}" type="pres">
      <dgm:prSet presAssocID="{3D3889D6-F4E2-4D3E-BB02-AC60282E8F77}" presName="thickLine" presStyleLbl="alignNode1" presStyleIdx="2" presStyleCnt="8" custLinFactNeighborY="4898"/>
      <dgm:spPr/>
    </dgm:pt>
    <dgm:pt modelId="{B12E221E-3357-45DB-9386-EE027DFA840B}" type="pres">
      <dgm:prSet presAssocID="{3D3889D6-F4E2-4D3E-BB02-AC60282E8F77}" presName="horz1" presStyleCnt="0"/>
      <dgm:spPr/>
    </dgm:pt>
    <dgm:pt modelId="{7E85420D-6A79-43D2-B969-360BA40F32B6}" type="pres">
      <dgm:prSet presAssocID="{3D3889D6-F4E2-4D3E-BB02-AC60282E8F77}" presName="tx1" presStyleLbl="revTx" presStyleIdx="2" presStyleCnt="8"/>
      <dgm:spPr/>
    </dgm:pt>
    <dgm:pt modelId="{698EA1C1-1131-4B49-AC26-BEE6AA458653}" type="pres">
      <dgm:prSet presAssocID="{3D3889D6-F4E2-4D3E-BB02-AC60282E8F77}" presName="vert1" presStyleCnt="0"/>
      <dgm:spPr/>
    </dgm:pt>
    <dgm:pt modelId="{09B33889-6B36-4D0A-9BFD-27191CC1BFE6}" type="pres">
      <dgm:prSet presAssocID="{5714C0CE-1667-46A7-90CF-16A00F370C30}" presName="thickLine" presStyleLbl="alignNode1" presStyleIdx="3" presStyleCnt="8"/>
      <dgm:spPr/>
    </dgm:pt>
    <dgm:pt modelId="{5273D894-DF21-4D55-8438-E5D29AC64EE7}" type="pres">
      <dgm:prSet presAssocID="{5714C0CE-1667-46A7-90CF-16A00F370C30}" presName="horz1" presStyleCnt="0"/>
      <dgm:spPr/>
    </dgm:pt>
    <dgm:pt modelId="{34E64630-397D-4E0B-984C-0B1AEA7C5BB1}" type="pres">
      <dgm:prSet presAssocID="{5714C0CE-1667-46A7-90CF-16A00F370C30}" presName="tx1" presStyleLbl="revTx" presStyleIdx="3" presStyleCnt="8"/>
      <dgm:spPr/>
    </dgm:pt>
    <dgm:pt modelId="{F4CB5FC5-920C-4695-A40A-F4EBD2421670}" type="pres">
      <dgm:prSet presAssocID="{5714C0CE-1667-46A7-90CF-16A00F370C30}" presName="vert1" presStyleCnt="0"/>
      <dgm:spPr/>
    </dgm:pt>
    <dgm:pt modelId="{AE8B4032-2A22-49D8-ABF0-D773B719C493}" type="pres">
      <dgm:prSet presAssocID="{F1AA1D70-861E-40B1-A638-CD4157EB37F8}" presName="thickLine" presStyleLbl="alignNode1" presStyleIdx="4" presStyleCnt="8"/>
      <dgm:spPr/>
    </dgm:pt>
    <dgm:pt modelId="{226D3521-BCDC-4EB3-86E3-11DD5D8F0381}" type="pres">
      <dgm:prSet presAssocID="{F1AA1D70-861E-40B1-A638-CD4157EB37F8}" presName="horz1" presStyleCnt="0"/>
      <dgm:spPr/>
    </dgm:pt>
    <dgm:pt modelId="{7EA291EB-D4D2-4ACA-B0EF-C0EF4977601E}" type="pres">
      <dgm:prSet presAssocID="{F1AA1D70-861E-40B1-A638-CD4157EB37F8}" presName="tx1" presStyleLbl="revTx" presStyleIdx="4" presStyleCnt="8"/>
      <dgm:spPr/>
    </dgm:pt>
    <dgm:pt modelId="{77AFAA80-A085-42B4-A38F-188D47D32C1C}" type="pres">
      <dgm:prSet presAssocID="{F1AA1D70-861E-40B1-A638-CD4157EB37F8}" presName="vert1" presStyleCnt="0"/>
      <dgm:spPr/>
    </dgm:pt>
    <dgm:pt modelId="{DE5C1D43-4507-49A5-95D5-466D1B410ABB}" type="pres">
      <dgm:prSet presAssocID="{9B873A42-6747-46AA-ACE9-14D78D7FF8D9}" presName="thickLine" presStyleLbl="alignNode1" presStyleIdx="5" presStyleCnt="8"/>
      <dgm:spPr/>
    </dgm:pt>
    <dgm:pt modelId="{0C08426D-DA43-47B0-8316-7B8D12EF7CC5}" type="pres">
      <dgm:prSet presAssocID="{9B873A42-6747-46AA-ACE9-14D78D7FF8D9}" presName="horz1" presStyleCnt="0"/>
      <dgm:spPr/>
    </dgm:pt>
    <dgm:pt modelId="{4ACD3EBE-9D1A-4001-B9FB-11C837566A86}" type="pres">
      <dgm:prSet presAssocID="{9B873A42-6747-46AA-ACE9-14D78D7FF8D9}" presName="tx1" presStyleLbl="revTx" presStyleIdx="5" presStyleCnt="8"/>
      <dgm:spPr/>
    </dgm:pt>
    <dgm:pt modelId="{B27F5510-DAA1-4929-A9A1-841DC6E9CC2D}" type="pres">
      <dgm:prSet presAssocID="{9B873A42-6747-46AA-ACE9-14D78D7FF8D9}" presName="vert1" presStyleCnt="0"/>
      <dgm:spPr/>
    </dgm:pt>
    <dgm:pt modelId="{1BBC0E9A-3D89-44F4-B4D3-0A225204B461}" type="pres">
      <dgm:prSet presAssocID="{3CB9FA1A-B5E8-4E67-9D67-576857B01E23}" presName="thickLine" presStyleLbl="alignNode1" presStyleIdx="6" presStyleCnt="8"/>
      <dgm:spPr/>
    </dgm:pt>
    <dgm:pt modelId="{6B1C6567-57F8-4D3C-81A4-5CBC03F2DC63}" type="pres">
      <dgm:prSet presAssocID="{3CB9FA1A-B5E8-4E67-9D67-576857B01E23}" presName="horz1" presStyleCnt="0"/>
      <dgm:spPr/>
    </dgm:pt>
    <dgm:pt modelId="{38C47309-9BBC-4976-9B87-C9054EDD32FC}" type="pres">
      <dgm:prSet presAssocID="{3CB9FA1A-B5E8-4E67-9D67-576857B01E23}" presName="tx1" presStyleLbl="revTx" presStyleIdx="6" presStyleCnt="8"/>
      <dgm:spPr/>
    </dgm:pt>
    <dgm:pt modelId="{A896D6FF-6A84-4A44-A28A-99C88075AA1D}" type="pres">
      <dgm:prSet presAssocID="{3CB9FA1A-B5E8-4E67-9D67-576857B01E23}" presName="vert1" presStyleCnt="0"/>
      <dgm:spPr/>
    </dgm:pt>
    <dgm:pt modelId="{9707A1DB-1947-4F15-B021-03F48E194425}" type="pres">
      <dgm:prSet presAssocID="{2E2334E2-6A93-445F-A278-20D093B89CB5}" presName="thickLine" presStyleLbl="alignNode1" presStyleIdx="7" presStyleCnt="8"/>
      <dgm:spPr/>
    </dgm:pt>
    <dgm:pt modelId="{1538FE51-BF30-4F49-B707-4E49E151307B}" type="pres">
      <dgm:prSet presAssocID="{2E2334E2-6A93-445F-A278-20D093B89CB5}" presName="horz1" presStyleCnt="0"/>
      <dgm:spPr/>
    </dgm:pt>
    <dgm:pt modelId="{6393DB81-3FA3-46AC-8B9C-D3D2C11291DC}" type="pres">
      <dgm:prSet presAssocID="{2E2334E2-6A93-445F-A278-20D093B89CB5}" presName="tx1" presStyleLbl="revTx" presStyleIdx="7" presStyleCnt="8"/>
      <dgm:spPr/>
    </dgm:pt>
    <dgm:pt modelId="{0A07270E-2B3F-4C75-BDF6-AA908FAFDE94}" type="pres">
      <dgm:prSet presAssocID="{2E2334E2-6A93-445F-A278-20D093B89CB5}" presName="vert1" presStyleCnt="0"/>
      <dgm:spPr/>
    </dgm:pt>
  </dgm:ptLst>
  <dgm:cxnLst>
    <dgm:cxn modelId="{7BBD6035-936E-4620-AD73-1C5A31B3E336}" type="presOf" srcId="{3A6919AA-B263-4383-8EAA-60BF768215AE}" destId="{2DA54465-F064-494B-AF9B-2D6D232C0C0E}" srcOrd="0" destOrd="0" presId="urn:microsoft.com/office/officeart/2008/layout/LinedList"/>
    <dgm:cxn modelId="{86CBCF37-85AF-47C2-92DD-6D9492157B87}" type="presOf" srcId="{5714C0CE-1667-46A7-90CF-16A00F370C30}" destId="{34E64630-397D-4E0B-984C-0B1AEA7C5BB1}" srcOrd="0" destOrd="0" presId="urn:microsoft.com/office/officeart/2008/layout/LinedList"/>
    <dgm:cxn modelId="{4A7FB260-31BA-4FBE-A113-6E6A6A2DE4BA}" srcId="{FF609D98-24BE-4432-94A4-FAE00F42A2A1}" destId="{2E2334E2-6A93-445F-A278-20D093B89CB5}" srcOrd="7" destOrd="0" parTransId="{09802936-4D9D-401C-BDC0-B236C7709062}" sibTransId="{79176C92-2096-42A9-8728-4AB65DDF06EB}"/>
    <dgm:cxn modelId="{71388E61-608E-4CE9-BCF9-18C153FE2107}" srcId="{FF609D98-24BE-4432-94A4-FAE00F42A2A1}" destId="{3CB9FA1A-B5E8-4E67-9D67-576857B01E23}" srcOrd="6" destOrd="0" parTransId="{0E28BDBF-393A-4D72-8B8A-49A97875F21A}" sibTransId="{BE4EC926-5C64-4747-B02F-AA8C36933BAC}"/>
    <dgm:cxn modelId="{C0253A67-F95D-4931-8D27-D92686EBBABF}" srcId="{FF609D98-24BE-4432-94A4-FAE00F42A2A1}" destId="{5714C0CE-1667-46A7-90CF-16A00F370C30}" srcOrd="3" destOrd="0" parTransId="{424B0CD9-2D0C-477B-8ACA-64D28702E0B8}" sibTransId="{6DEB5335-FFC8-4A5A-B752-9532C21018AC}"/>
    <dgm:cxn modelId="{23FC7E6B-D13F-44F0-BAF5-6EECDEE18832}" srcId="{FF609D98-24BE-4432-94A4-FAE00F42A2A1}" destId="{3A6919AA-B263-4383-8EAA-60BF768215AE}" srcOrd="0" destOrd="0" parTransId="{DA65E13A-9DA6-42D8-BD5B-C78C5A2FDA2B}" sibTransId="{425246B6-D746-411B-A88F-F1BF8AA14AD5}"/>
    <dgm:cxn modelId="{E3EEF54B-A77C-4192-8F65-772BA95B8946}" srcId="{FF609D98-24BE-4432-94A4-FAE00F42A2A1}" destId="{72E1CE44-38EE-4DC6-83F6-EA9F57DA075E}" srcOrd="1" destOrd="0" parTransId="{6BFCD120-D8D0-4E20-AE89-C2F44D12E93F}" sibTransId="{749E929B-E694-47FE-BE28-AB40CFD7D9FE}"/>
    <dgm:cxn modelId="{2558796C-81FF-478F-AACE-2A6397F37B11}" type="presOf" srcId="{2E2334E2-6A93-445F-A278-20D093B89CB5}" destId="{6393DB81-3FA3-46AC-8B9C-D3D2C11291DC}" srcOrd="0" destOrd="0" presId="urn:microsoft.com/office/officeart/2008/layout/LinedList"/>
    <dgm:cxn modelId="{3FD67B53-43CC-42A2-9152-CE18E036B8D0}" type="presOf" srcId="{72E1CE44-38EE-4DC6-83F6-EA9F57DA075E}" destId="{C7CF02B7-3913-410B-AC48-D93A87456712}" srcOrd="0" destOrd="0" presId="urn:microsoft.com/office/officeart/2008/layout/LinedList"/>
    <dgm:cxn modelId="{D1A8C759-B437-43E5-9636-C192DF1F44D1}" type="presOf" srcId="{3D3889D6-F4E2-4D3E-BB02-AC60282E8F77}" destId="{7E85420D-6A79-43D2-B969-360BA40F32B6}" srcOrd="0" destOrd="0" presId="urn:microsoft.com/office/officeart/2008/layout/LinedList"/>
    <dgm:cxn modelId="{73096480-E10D-4EE1-B183-AE5CD267B0FF}" srcId="{FF609D98-24BE-4432-94A4-FAE00F42A2A1}" destId="{9B873A42-6747-46AA-ACE9-14D78D7FF8D9}" srcOrd="5" destOrd="0" parTransId="{15261381-1AAD-49A2-B56C-CE9A69D96444}" sibTransId="{CA4E539B-CE3A-4A1E-955A-AE121728FBBE}"/>
    <dgm:cxn modelId="{FDF93684-8CA1-4197-8E75-BB45DE067608}" type="presOf" srcId="{FF609D98-24BE-4432-94A4-FAE00F42A2A1}" destId="{A7DBF367-FF96-4FAA-B04B-2CA59FABEA1B}" srcOrd="0" destOrd="0" presId="urn:microsoft.com/office/officeart/2008/layout/LinedList"/>
    <dgm:cxn modelId="{8F2C588D-53CF-40C0-A207-E5CCD3D6D52A}" type="presOf" srcId="{9B873A42-6747-46AA-ACE9-14D78D7FF8D9}" destId="{4ACD3EBE-9D1A-4001-B9FB-11C837566A86}" srcOrd="0" destOrd="0" presId="urn:microsoft.com/office/officeart/2008/layout/LinedList"/>
    <dgm:cxn modelId="{8930959B-180E-46EA-A5AE-910286EA054B}" srcId="{FF609D98-24BE-4432-94A4-FAE00F42A2A1}" destId="{F1AA1D70-861E-40B1-A638-CD4157EB37F8}" srcOrd="4" destOrd="0" parTransId="{4E3236D5-C12F-4168-87DC-D1B8ED4782CE}" sibTransId="{3B7A0D36-468B-4A2A-A1D4-05403BACC034}"/>
    <dgm:cxn modelId="{2A76F7B2-5343-4905-B89D-F9B346EEE69A}" type="presOf" srcId="{3CB9FA1A-B5E8-4E67-9D67-576857B01E23}" destId="{38C47309-9BBC-4976-9B87-C9054EDD32FC}" srcOrd="0" destOrd="0" presId="urn:microsoft.com/office/officeart/2008/layout/LinedList"/>
    <dgm:cxn modelId="{465BB3D0-4719-4714-A3D6-E4575C29EE8C}" srcId="{FF609D98-24BE-4432-94A4-FAE00F42A2A1}" destId="{3D3889D6-F4E2-4D3E-BB02-AC60282E8F77}" srcOrd="2" destOrd="0" parTransId="{EE4DC2AC-1CA9-4934-B4AD-47127BD7AAAD}" sibTransId="{3D7D27C7-481A-4FBF-AFB5-AE9F898F6BA7}"/>
    <dgm:cxn modelId="{CDC75AFF-30C2-4D93-95D0-4D47CD19DAEA}" type="presOf" srcId="{F1AA1D70-861E-40B1-A638-CD4157EB37F8}" destId="{7EA291EB-D4D2-4ACA-B0EF-C0EF4977601E}" srcOrd="0" destOrd="0" presId="urn:microsoft.com/office/officeart/2008/layout/LinedList"/>
    <dgm:cxn modelId="{219CA46B-EB73-4A95-AFFF-1C19D43C2D12}" type="presParOf" srcId="{A7DBF367-FF96-4FAA-B04B-2CA59FABEA1B}" destId="{F1C12435-FA92-40EF-B62A-293082F7FED5}" srcOrd="0" destOrd="0" presId="urn:microsoft.com/office/officeart/2008/layout/LinedList"/>
    <dgm:cxn modelId="{2E75F121-3646-4161-A0BE-4D43E1B3CD2B}" type="presParOf" srcId="{A7DBF367-FF96-4FAA-B04B-2CA59FABEA1B}" destId="{91E28A50-E7AD-4CDC-AE83-2AF069E208A6}" srcOrd="1" destOrd="0" presId="urn:microsoft.com/office/officeart/2008/layout/LinedList"/>
    <dgm:cxn modelId="{F265E90C-8A7D-4DD0-8D20-5FCB17FAD4BE}" type="presParOf" srcId="{91E28A50-E7AD-4CDC-AE83-2AF069E208A6}" destId="{2DA54465-F064-494B-AF9B-2D6D232C0C0E}" srcOrd="0" destOrd="0" presId="urn:microsoft.com/office/officeart/2008/layout/LinedList"/>
    <dgm:cxn modelId="{C749B423-6A70-4A98-B08D-E32A734ACB7E}" type="presParOf" srcId="{91E28A50-E7AD-4CDC-AE83-2AF069E208A6}" destId="{8C554063-6F19-4E54-B695-9DAE6136117A}" srcOrd="1" destOrd="0" presId="urn:microsoft.com/office/officeart/2008/layout/LinedList"/>
    <dgm:cxn modelId="{DBAD2788-1BBC-4845-AB16-1C8B0C0DABAC}" type="presParOf" srcId="{A7DBF367-FF96-4FAA-B04B-2CA59FABEA1B}" destId="{4FC9B591-90F8-4A19-81ED-D78FA0B3AEBC}" srcOrd="2" destOrd="0" presId="urn:microsoft.com/office/officeart/2008/layout/LinedList"/>
    <dgm:cxn modelId="{63BA7761-254A-4A86-A590-0304D27030A1}" type="presParOf" srcId="{A7DBF367-FF96-4FAA-B04B-2CA59FABEA1B}" destId="{04033331-4ECE-43EE-BE3A-409ABC6514CF}" srcOrd="3" destOrd="0" presId="urn:microsoft.com/office/officeart/2008/layout/LinedList"/>
    <dgm:cxn modelId="{9357172F-277F-4173-BC55-AB2FE7EA4AF9}" type="presParOf" srcId="{04033331-4ECE-43EE-BE3A-409ABC6514CF}" destId="{C7CF02B7-3913-410B-AC48-D93A87456712}" srcOrd="0" destOrd="0" presId="urn:microsoft.com/office/officeart/2008/layout/LinedList"/>
    <dgm:cxn modelId="{A6483B3F-7ACD-4BB1-8416-93D198B9A77C}" type="presParOf" srcId="{04033331-4ECE-43EE-BE3A-409ABC6514CF}" destId="{15720CEE-BA9C-4C26-BF66-FD201F2435B6}" srcOrd="1" destOrd="0" presId="urn:microsoft.com/office/officeart/2008/layout/LinedList"/>
    <dgm:cxn modelId="{65156581-AF01-487A-B094-87DB35E68478}" type="presParOf" srcId="{A7DBF367-FF96-4FAA-B04B-2CA59FABEA1B}" destId="{CE52A20E-CB15-4313-AFD4-370288664A85}" srcOrd="4" destOrd="0" presId="urn:microsoft.com/office/officeart/2008/layout/LinedList"/>
    <dgm:cxn modelId="{B473541D-3841-43DE-A4E6-650E9B0C6D49}" type="presParOf" srcId="{A7DBF367-FF96-4FAA-B04B-2CA59FABEA1B}" destId="{B12E221E-3357-45DB-9386-EE027DFA840B}" srcOrd="5" destOrd="0" presId="urn:microsoft.com/office/officeart/2008/layout/LinedList"/>
    <dgm:cxn modelId="{4452F289-F32C-4C88-9999-A1E0433A0E59}" type="presParOf" srcId="{B12E221E-3357-45DB-9386-EE027DFA840B}" destId="{7E85420D-6A79-43D2-B969-360BA40F32B6}" srcOrd="0" destOrd="0" presId="urn:microsoft.com/office/officeart/2008/layout/LinedList"/>
    <dgm:cxn modelId="{77FB08CC-13A2-42FD-9DEB-15184D30EE41}" type="presParOf" srcId="{B12E221E-3357-45DB-9386-EE027DFA840B}" destId="{698EA1C1-1131-4B49-AC26-BEE6AA458653}" srcOrd="1" destOrd="0" presId="urn:microsoft.com/office/officeart/2008/layout/LinedList"/>
    <dgm:cxn modelId="{D4A62E39-6515-41C6-BB37-B1D311DC7DBA}" type="presParOf" srcId="{A7DBF367-FF96-4FAA-B04B-2CA59FABEA1B}" destId="{09B33889-6B36-4D0A-9BFD-27191CC1BFE6}" srcOrd="6" destOrd="0" presId="urn:microsoft.com/office/officeart/2008/layout/LinedList"/>
    <dgm:cxn modelId="{7AFC0C35-E50C-49A0-9900-E768A9346404}" type="presParOf" srcId="{A7DBF367-FF96-4FAA-B04B-2CA59FABEA1B}" destId="{5273D894-DF21-4D55-8438-E5D29AC64EE7}" srcOrd="7" destOrd="0" presId="urn:microsoft.com/office/officeart/2008/layout/LinedList"/>
    <dgm:cxn modelId="{BB3A007B-9F1B-4640-87D5-A058845205F4}" type="presParOf" srcId="{5273D894-DF21-4D55-8438-E5D29AC64EE7}" destId="{34E64630-397D-4E0B-984C-0B1AEA7C5BB1}" srcOrd="0" destOrd="0" presId="urn:microsoft.com/office/officeart/2008/layout/LinedList"/>
    <dgm:cxn modelId="{80397073-642D-466B-A721-07E3536BE21B}" type="presParOf" srcId="{5273D894-DF21-4D55-8438-E5D29AC64EE7}" destId="{F4CB5FC5-920C-4695-A40A-F4EBD2421670}" srcOrd="1" destOrd="0" presId="urn:microsoft.com/office/officeart/2008/layout/LinedList"/>
    <dgm:cxn modelId="{ABF37B72-F735-479E-9D7F-6DE549D14A1F}" type="presParOf" srcId="{A7DBF367-FF96-4FAA-B04B-2CA59FABEA1B}" destId="{AE8B4032-2A22-49D8-ABF0-D773B719C493}" srcOrd="8" destOrd="0" presId="urn:microsoft.com/office/officeart/2008/layout/LinedList"/>
    <dgm:cxn modelId="{F091BD28-AFD2-4424-8BB6-05A081E6D966}" type="presParOf" srcId="{A7DBF367-FF96-4FAA-B04B-2CA59FABEA1B}" destId="{226D3521-BCDC-4EB3-86E3-11DD5D8F0381}" srcOrd="9" destOrd="0" presId="urn:microsoft.com/office/officeart/2008/layout/LinedList"/>
    <dgm:cxn modelId="{C5953490-10BF-458C-9CC6-B3346AEC5826}" type="presParOf" srcId="{226D3521-BCDC-4EB3-86E3-11DD5D8F0381}" destId="{7EA291EB-D4D2-4ACA-B0EF-C0EF4977601E}" srcOrd="0" destOrd="0" presId="urn:microsoft.com/office/officeart/2008/layout/LinedList"/>
    <dgm:cxn modelId="{0C959352-2E83-4D07-9A10-36AD10136E50}" type="presParOf" srcId="{226D3521-BCDC-4EB3-86E3-11DD5D8F0381}" destId="{77AFAA80-A085-42B4-A38F-188D47D32C1C}" srcOrd="1" destOrd="0" presId="urn:microsoft.com/office/officeart/2008/layout/LinedList"/>
    <dgm:cxn modelId="{A4313F51-03AB-479F-A085-CE0A8DA4ED70}" type="presParOf" srcId="{A7DBF367-FF96-4FAA-B04B-2CA59FABEA1B}" destId="{DE5C1D43-4507-49A5-95D5-466D1B410ABB}" srcOrd="10" destOrd="0" presId="urn:microsoft.com/office/officeart/2008/layout/LinedList"/>
    <dgm:cxn modelId="{6671B4AF-718C-4376-9AE4-A76939212761}" type="presParOf" srcId="{A7DBF367-FF96-4FAA-B04B-2CA59FABEA1B}" destId="{0C08426D-DA43-47B0-8316-7B8D12EF7CC5}" srcOrd="11" destOrd="0" presId="urn:microsoft.com/office/officeart/2008/layout/LinedList"/>
    <dgm:cxn modelId="{EC52ADDD-05C0-4293-8AD4-CC5A3D585C6C}" type="presParOf" srcId="{0C08426D-DA43-47B0-8316-7B8D12EF7CC5}" destId="{4ACD3EBE-9D1A-4001-B9FB-11C837566A86}" srcOrd="0" destOrd="0" presId="urn:microsoft.com/office/officeart/2008/layout/LinedList"/>
    <dgm:cxn modelId="{5D10C3E0-819C-4645-BD96-0105F7E8D3D8}" type="presParOf" srcId="{0C08426D-DA43-47B0-8316-7B8D12EF7CC5}" destId="{B27F5510-DAA1-4929-A9A1-841DC6E9CC2D}" srcOrd="1" destOrd="0" presId="urn:microsoft.com/office/officeart/2008/layout/LinedList"/>
    <dgm:cxn modelId="{AD0186C4-CD7E-444B-BC79-42A70C64634F}" type="presParOf" srcId="{A7DBF367-FF96-4FAA-B04B-2CA59FABEA1B}" destId="{1BBC0E9A-3D89-44F4-B4D3-0A225204B461}" srcOrd="12" destOrd="0" presId="urn:microsoft.com/office/officeart/2008/layout/LinedList"/>
    <dgm:cxn modelId="{B92F2521-632C-4040-8B13-06533B1108F9}" type="presParOf" srcId="{A7DBF367-FF96-4FAA-B04B-2CA59FABEA1B}" destId="{6B1C6567-57F8-4D3C-81A4-5CBC03F2DC63}" srcOrd="13" destOrd="0" presId="urn:microsoft.com/office/officeart/2008/layout/LinedList"/>
    <dgm:cxn modelId="{68E38360-0939-4A64-A1B6-87E18472B557}" type="presParOf" srcId="{6B1C6567-57F8-4D3C-81A4-5CBC03F2DC63}" destId="{38C47309-9BBC-4976-9B87-C9054EDD32FC}" srcOrd="0" destOrd="0" presId="urn:microsoft.com/office/officeart/2008/layout/LinedList"/>
    <dgm:cxn modelId="{DDA9318F-D751-49F3-AEF4-0880B9324D23}" type="presParOf" srcId="{6B1C6567-57F8-4D3C-81A4-5CBC03F2DC63}" destId="{A896D6FF-6A84-4A44-A28A-99C88075AA1D}" srcOrd="1" destOrd="0" presId="urn:microsoft.com/office/officeart/2008/layout/LinedList"/>
    <dgm:cxn modelId="{FE3BA585-6203-4E24-A9A8-DE5602BFE085}" type="presParOf" srcId="{A7DBF367-FF96-4FAA-B04B-2CA59FABEA1B}" destId="{9707A1DB-1947-4F15-B021-03F48E194425}" srcOrd="14" destOrd="0" presId="urn:microsoft.com/office/officeart/2008/layout/LinedList"/>
    <dgm:cxn modelId="{4EA05E2F-979F-4393-9479-B512C0807BEB}" type="presParOf" srcId="{A7DBF367-FF96-4FAA-B04B-2CA59FABEA1B}" destId="{1538FE51-BF30-4F49-B707-4E49E151307B}" srcOrd="15" destOrd="0" presId="urn:microsoft.com/office/officeart/2008/layout/LinedList"/>
    <dgm:cxn modelId="{50716684-FCF8-4591-A08B-30FBE5E9DF58}" type="presParOf" srcId="{1538FE51-BF30-4F49-B707-4E49E151307B}" destId="{6393DB81-3FA3-46AC-8B9C-D3D2C11291DC}" srcOrd="0" destOrd="0" presId="urn:microsoft.com/office/officeart/2008/layout/LinedList"/>
    <dgm:cxn modelId="{B3761FC0-D0D7-4176-B19F-D19F1D6407E6}" type="presParOf" srcId="{1538FE51-BF30-4F49-B707-4E49E151307B}" destId="{0A07270E-2B3F-4C75-BDF6-AA908FAFDE9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2B4234-0624-47A2-9C42-CC07E77B8912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D6655DAE-4FE3-48E2-AE70-01CB69634641}">
      <dgm:prSet custT="1"/>
      <dgm:spPr/>
      <dgm:t>
        <a:bodyPr/>
        <a:lstStyle/>
        <a:p>
          <a:pPr>
            <a:defRPr cap="all"/>
          </a:pPr>
          <a:r>
            <a:rPr lang="en-US" sz="2800" dirty="0"/>
            <a:t>Information</a:t>
          </a:r>
          <a:r>
            <a:rPr lang="en-US" sz="2400" dirty="0"/>
            <a:t> </a:t>
          </a:r>
          <a:r>
            <a:rPr lang="en-US" sz="2800" dirty="0"/>
            <a:t>products</a:t>
          </a:r>
          <a:endParaRPr lang="en-US" sz="2400" dirty="0"/>
        </a:p>
      </dgm:t>
    </dgm:pt>
    <dgm:pt modelId="{8128B7B9-E4D4-4BDF-8B4F-69528120EAC6}" type="parTrans" cxnId="{CD0487ED-CF37-4D90-8C27-772EE2F3AE1F}">
      <dgm:prSet/>
      <dgm:spPr/>
      <dgm:t>
        <a:bodyPr/>
        <a:lstStyle/>
        <a:p>
          <a:endParaRPr lang="en-US"/>
        </a:p>
      </dgm:t>
    </dgm:pt>
    <dgm:pt modelId="{24C99D3E-4F53-44F5-94A6-1187C5BCF410}" type="sibTrans" cxnId="{CD0487ED-CF37-4D90-8C27-772EE2F3AE1F}">
      <dgm:prSet/>
      <dgm:spPr/>
      <dgm:t>
        <a:bodyPr/>
        <a:lstStyle/>
        <a:p>
          <a:endParaRPr lang="en-US"/>
        </a:p>
      </dgm:t>
    </dgm:pt>
    <dgm:pt modelId="{B106E118-AAA4-493D-A397-A24F2B81370A}">
      <dgm:prSet custT="1"/>
      <dgm:spPr/>
      <dgm:t>
        <a:bodyPr/>
        <a:lstStyle/>
        <a:p>
          <a:pPr>
            <a:defRPr cap="all"/>
          </a:pPr>
          <a:r>
            <a:rPr lang="en-US" sz="2800" dirty="0"/>
            <a:t>Limitations</a:t>
          </a:r>
          <a:endParaRPr lang="en-US" sz="2400" dirty="0"/>
        </a:p>
        <a:p>
          <a:pPr>
            <a:defRPr cap="all"/>
          </a:pPr>
          <a:r>
            <a:rPr lang="en-US" sz="2400" dirty="0"/>
            <a:t>&amp;</a:t>
          </a:r>
        </a:p>
        <a:p>
          <a:pPr>
            <a:defRPr cap="all"/>
          </a:pPr>
          <a:r>
            <a:rPr lang="en-US" sz="2800" dirty="0"/>
            <a:t>opportunities</a:t>
          </a:r>
          <a:endParaRPr lang="en-US" sz="2400" dirty="0"/>
        </a:p>
      </dgm:t>
    </dgm:pt>
    <dgm:pt modelId="{4C842D79-45F4-4608-938A-B2DD66B2B2D7}" type="parTrans" cxnId="{9429FDB6-4BA0-433E-8337-E60AA8F023F5}">
      <dgm:prSet/>
      <dgm:spPr/>
      <dgm:t>
        <a:bodyPr/>
        <a:lstStyle/>
        <a:p>
          <a:endParaRPr lang="en-US"/>
        </a:p>
      </dgm:t>
    </dgm:pt>
    <dgm:pt modelId="{C081F94B-FAE7-4125-8AD6-468EA27F977F}" type="sibTrans" cxnId="{9429FDB6-4BA0-433E-8337-E60AA8F023F5}">
      <dgm:prSet/>
      <dgm:spPr/>
      <dgm:t>
        <a:bodyPr/>
        <a:lstStyle/>
        <a:p>
          <a:endParaRPr lang="en-US"/>
        </a:p>
      </dgm:t>
    </dgm:pt>
    <dgm:pt modelId="{C104BCB3-BD6E-450C-BBB3-5C043FE5D885}" type="pres">
      <dgm:prSet presAssocID="{4F2B4234-0624-47A2-9C42-CC07E77B8912}" presName="root" presStyleCnt="0">
        <dgm:presLayoutVars>
          <dgm:dir/>
          <dgm:resizeHandles val="exact"/>
        </dgm:presLayoutVars>
      </dgm:prSet>
      <dgm:spPr/>
    </dgm:pt>
    <dgm:pt modelId="{B72E64F1-4E99-44EE-B828-255E93457882}" type="pres">
      <dgm:prSet presAssocID="{D6655DAE-4FE3-48E2-AE70-01CB69634641}" presName="compNode" presStyleCnt="0"/>
      <dgm:spPr/>
    </dgm:pt>
    <dgm:pt modelId="{D7983A5E-959D-466A-869B-7541EF798A56}" type="pres">
      <dgm:prSet presAssocID="{D6655DAE-4FE3-48E2-AE70-01CB69634641}" presName="iconBgRect" presStyleLbl="bgShp" presStyleIdx="0" presStyleCnt="2"/>
      <dgm:spPr/>
    </dgm:pt>
    <dgm:pt modelId="{CF626788-FA54-4EBA-B7DF-A0A5B32B91D2}" type="pres">
      <dgm:prSet presAssocID="{D6655DAE-4FE3-48E2-AE70-01CB69634641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p with pin outline"/>
        </a:ext>
      </dgm:extLst>
    </dgm:pt>
    <dgm:pt modelId="{4BA9E52F-0059-44FD-B088-2FA476D11960}" type="pres">
      <dgm:prSet presAssocID="{D6655DAE-4FE3-48E2-AE70-01CB69634641}" presName="spaceRect" presStyleCnt="0"/>
      <dgm:spPr/>
    </dgm:pt>
    <dgm:pt modelId="{5EE10C8F-83B9-479A-91E4-F4B20E704ABD}" type="pres">
      <dgm:prSet presAssocID="{D6655DAE-4FE3-48E2-AE70-01CB69634641}" presName="textRect" presStyleLbl="revTx" presStyleIdx="0" presStyleCnt="2">
        <dgm:presLayoutVars>
          <dgm:chMax val="1"/>
          <dgm:chPref val="1"/>
        </dgm:presLayoutVars>
      </dgm:prSet>
      <dgm:spPr/>
    </dgm:pt>
    <dgm:pt modelId="{2CAD9209-FCA2-4028-B422-EE855494E715}" type="pres">
      <dgm:prSet presAssocID="{24C99D3E-4F53-44F5-94A6-1187C5BCF410}" presName="sibTrans" presStyleCnt="0"/>
      <dgm:spPr/>
    </dgm:pt>
    <dgm:pt modelId="{5E987C72-2F00-4C0E-BD37-7D549E271087}" type="pres">
      <dgm:prSet presAssocID="{B106E118-AAA4-493D-A397-A24F2B81370A}" presName="compNode" presStyleCnt="0"/>
      <dgm:spPr/>
    </dgm:pt>
    <dgm:pt modelId="{476B3468-2848-4B95-A161-CF26C892C027}" type="pres">
      <dgm:prSet presAssocID="{B106E118-AAA4-493D-A397-A24F2B81370A}" presName="iconBgRect" presStyleLbl="bgShp" presStyleIdx="1" presStyleCnt="2"/>
      <dgm:spPr/>
    </dgm:pt>
    <dgm:pt modelId="{446E5AD4-969F-4562-AE9D-3C9B6D97B175}" type="pres">
      <dgm:prSet presAssocID="{B106E118-AAA4-493D-A397-A24F2B81370A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0F4F31FC-4D0C-40F2-A5AC-55792205F32A}" type="pres">
      <dgm:prSet presAssocID="{B106E118-AAA4-493D-A397-A24F2B81370A}" presName="spaceRect" presStyleCnt="0"/>
      <dgm:spPr/>
    </dgm:pt>
    <dgm:pt modelId="{667CF620-6B7C-4019-AA16-0E0421663B98}" type="pres">
      <dgm:prSet presAssocID="{B106E118-AAA4-493D-A397-A24F2B81370A}" presName="textRect" presStyleLbl="revTx" presStyleIdx="1" presStyleCnt="2" custScaleX="165660">
        <dgm:presLayoutVars>
          <dgm:chMax val="1"/>
          <dgm:chPref val="1"/>
        </dgm:presLayoutVars>
      </dgm:prSet>
      <dgm:spPr/>
    </dgm:pt>
  </dgm:ptLst>
  <dgm:cxnLst>
    <dgm:cxn modelId="{01E39832-EEBF-432C-879C-C1247FCF30FA}" type="presOf" srcId="{D6655DAE-4FE3-48E2-AE70-01CB69634641}" destId="{5EE10C8F-83B9-479A-91E4-F4B20E704ABD}" srcOrd="0" destOrd="0" presId="urn:microsoft.com/office/officeart/2018/5/layout/IconCircleLabelList"/>
    <dgm:cxn modelId="{9E6390AE-8E04-4322-BAB5-A3737BFAA972}" type="presOf" srcId="{B106E118-AAA4-493D-A397-A24F2B81370A}" destId="{667CF620-6B7C-4019-AA16-0E0421663B98}" srcOrd="0" destOrd="0" presId="urn:microsoft.com/office/officeart/2018/5/layout/IconCircleLabelList"/>
    <dgm:cxn modelId="{6DBBC0AF-BB18-4BF5-835C-6B2C5C7BDC89}" type="presOf" srcId="{4F2B4234-0624-47A2-9C42-CC07E77B8912}" destId="{C104BCB3-BD6E-450C-BBB3-5C043FE5D885}" srcOrd="0" destOrd="0" presId="urn:microsoft.com/office/officeart/2018/5/layout/IconCircleLabelList"/>
    <dgm:cxn modelId="{9429FDB6-4BA0-433E-8337-E60AA8F023F5}" srcId="{4F2B4234-0624-47A2-9C42-CC07E77B8912}" destId="{B106E118-AAA4-493D-A397-A24F2B81370A}" srcOrd="1" destOrd="0" parTransId="{4C842D79-45F4-4608-938A-B2DD66B2B2D7}" sibTransId="{C081F94B-FAE7-4125-8AD6-468EA27F977F}"/>
    <dgm:cxn modelId="{CD0487ED-CF37-4D90-8C27-772EE2F3AE1F}" srcId="{4F2B4234-0624-47A2-9C42-CC07E77B8912}" destId="{D6655DAE-4FE3-48E2-AE70-01CB69634641}" srcOrd="0" destOrd="0" parTransId="{8128B7B9-E4D4-4BDF-8B4F-69528120EAC6}" sibTransId="{24C99D3E-4F53-44F5-94A6-1187C5BCF410}"/>
    <dgm:cxn modelId="{53BB0DCA-2761-4C98-A32B-E42A4EF64AC6}" type="presParOf" srcId="{C104BCB3-BD6E-450C-BBB3-5C043FE5D885}" destId="{B72E64F1-4E99-44EE-B828-255E93457882}" srcOrd="0" destOrd="0" presId="urn:microsoft.com/office/officeart/2018/5/layout/IconCircleLabelList"/>
    <dgm:cxn modelId="{8FF8F6D2-672A-469B-AD76-86D293C23D7F}" type="presParOf" srcId="{B72E64F1-4E99-44EE-B828-255E93457882}" destId="{D7983A5E-959D-466A-869B-7541EF798A56}" srcOrd="0" destOrd="0" presId="urn:microsoft.com/office/officeart/2018/5/layout/IconCircleLabelList"/>
    <dgm:cxn modelId="{C129203B-B815-4351-94DC-54BBF8BA98FB}" type="presParOf" srcId="{B72E64F1-4E99-44EE-B828-255E93457882}" destId="{CF626788-FA54-4EBA-B7DF-A0A5B32B91D2}" srcOrd="1" destOrd="0" presId="urn:microsoft.com/office/officeart/2018/5/layout/IconCircleLabelList"/>
    <dgm:cxn modelId="{5C732EA0-5799-4168-8C53-D577DA085CDD}" type="presParOf" srcId="{B72E64F1-4E99-44EE-B828-255E93457882}" destId="{4BA9E52F-0059-44FD-B088-2FA476D11960}" srcOrd="2" destOrd="0" presId="urn:microsoft.com/office/officeart/2018/5/layout/IconCircleLabelList"/>
    <dgm:cxn modelId="{81B795F1-DA63-4CB5-AB6F-AB474B1F058A}" type="presParOf" srcId="{B72E64F1-4E99-44EE-B828-255E93457882}" destId="{5EE10C8F-83B9-479A-91E4-F4B20E704ABD}" srcOrd="3" destOrd="0" presId="urn:microsoft.com/office/officeart/2018/5/layout/IconCircleLabelList"/>
    <dgm:cxn modelId="{80947548-6BF2-4343-86DE-BCE345D3B534}" type="presParOf" srcId="{C104BCB3-BD6E-450C-BBB3-5C043FE5D885}" destId="{2CAD9209-FCA2-4028-B422-EE855494E715}" srcOrd="1" destOrd="0" presId="urn:microsoft.com/office/officeart/2018/5/layout/IconCircleLabelList"/>
    <dgm:cxn modelId="{94D9E7F9-C2E7-49BC-BA42-0AEBADDD3983}" type="presParOf" srcId="{C104BCB3-BD6E-450C-BBB3-5C043FE5D885}" destId="{5E987C72-2F00-4C0E-BD37-7D549E271087}" srcOrd="2" destOrd="0" presId="urn:microsoft.com/office/officeart/2018/5/layout/IconCircleLabelList"/>
    <dgm:cxn modelId="{7BBCBB07-8FEE-4733-B989-2E445C65737D}" type="presParOf" srcId="{5E987C72-2F00-4C0E-BD37-7D549E271087}" destId="{476B3468-2848-4B95-A161-CF26C892C027}" srcOrd="0" destOrd="0" presId="urn:microsoft.com/office/officeart/2018/5/layout/IconCircleLabelList"/>
    <dgm:cxn modelId="{375D5097-131F-479E-8C5E-F7F9C9AC02EC}" type="presParOf" srcId="{5E987C72-2F00-4C0E-BD37-7D549E271087}" destId="{446E5AD4-969F-4562-AE9D-3C9B6D97B175}" srcOrd="1" destOrd="0" presId="urn:microsoft.com/office/officeart/2018/5/layout/IconCircleLabelList"/>
    <dgm:cxn modelId="{860978F7-C269-41BF-8778-2CAF282950C3}" type="presParOf" srcId="{5E987C72-2F00-4C0E-BD37-7D549E271087}" destId="{0F4F31FC-4D0C-40F2-A5AC-55792205F32A}" srcOrd="2" destOrd="0" presId="urn:microsoft.com/office/officeart/2018/5/layout/IconCircleLabelList"/>
    <dgm:cxn modelId="{539EC6F7-AB2F-40DE-BC4C-7343D12FEFE1}" type="presParOf" srcId="{5E987C72-2F00-4C0E-BD37-7D549E271087}" destId="{667CF620-6B7C-4019-AA16-0E0421663B98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1ECEC7E-982A-4437-BE02-4B97795772F5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730CA5F9-BC42-46FB-A63F-67ED6BAF5062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Overall impact</a:t>
          </a:r>
        </a:p>
      </dgm:t>
    </dgm:pt>
    <dgm:pt modelId="{10BDB84C-EE30-4469-B1EE-23B81E6611F9}" type="parTrans" cxnId="{74EC3239-0897-4718-8BA6-539A022574D5}">
      <dgm:prSet/>
      <dgm:spPr/>
      <dgm:t>
        <a:bodyPr/>
        <a:lstStyle/>
        <a:p>
          <a:endParaRPr lang="en-US"/>
        </a:p>
      </dgm:t>
    </dgm:pt>
    <dgm:pt modelId="{3F5D9AE2-64F9-47ED-9FC9-7EBDD69F3317}" type="sibTrans" cxnId="{74EC3239-0897-4718-8BA6-539A022574D5}">
      <dgm:prSet/>
      <dgm:spPr/>
      <dgm:t>
        <a:bodyPr/>
        <a:lstStyle/>
        <a:p>
          <a:endParaRPr lang="en-US"/>
        </a:p>
      </dgm:t>
    </dgm:pt>
    <dgm:pt modelId="{DDC3FFA3-5BEA-493E-B9C5-9D0A7E009C2D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Future work</a:t>
          </a:r>
        </a:p>
      </dgm:t>
    </dgm:pt>
    <dgm:pt modelId="{9A9A9611-EF11-4600-BB9D-D0F58C53F57A}" type="parTrans" cxnId="{7FB18483-2DE4-43A5-9FD6-C667E56604F5}">
      <dgm:prSet/>
      <dgm:spPr/>
      <dgm:t>
        <a:bodyPr/>
        <a:lstStyle/>
        <a:p>
          <a:endParaRPr lang="en-US"/>
        </a:p>
      </dgm:t>
    </dgm:pt>
    <dgm:pt modelId="{F4EA63B3-986C-4955-B1A3-5DB326A5D80D}" type="sibTrans" cxnId="{7FB18483-2DE4-43A5-9FD6-C667E56604F5}">
      <dgm:prSet/>
      <dgm:spPr/>
      <dgm:t>
        <a:bodyPr/>
        <a:lstStyle/>
        <a:p>
          <a:endParaRPr lang="en-US"/>
        </a:p>
      </dgm:t>
    </dgm:pt>
    <dgm:pt modelId="{7BE2ECC3-9FB4-4EAB-8CAB-CEF871A2AF3E}">
      <dgm:prSet custT="1"/>
      <dgm:spPr/>
      <dgm:t>
        <a:bodyPr/>
        <a:lstStyle/>
        <a:p>
          <a:pPr algn="ctr">
            <a:lnSpc>
              <a:spcPct val="100000"/>
            </a:lnSpc>
            <a:buFont typeface="Arial" panose="020B0604020202020204" pitchFamily="34" charset="0"/>
            <a:buNone/>
          </a:pPr>
          <a:r>
            <a:rPr lang="en-US" sz="2400" dirty="0"/>
            <a:t>Web map</a:t>
          </a:r>
        </a:p>
      </dgm:t>
    </dgm:pt>
    <dgm:pt modelId="{1DD57E34-9D16-4378-95DA-0DE8BD48AAA7}" type="sibTrans" cxnId="{899AFB21-AE30-4B06-8112-41956F99DF13}">
      <dgm:prSet/>
      <dgm:spPr/>
      <dgm:t>
        <a:bodyPr/>
        <a:lstStyle/>
        <a:p>
          <a:endParaRPr lang="en-US"/>
        </a:p>
      </dgm:t>
    </dgm:pt>
    <dgm:pt modelId="{A1D7527A-2F23-4A04-8924-C13F0990DB5E}" type="parTrans" cxnId="{899AFB21-AE30-4B06-8112-41956F99DF13}">
      <dgm:prSet/>
      <dgm:spPr/>
      <dgm:t>
        <a:bodyPr/>
        <a:lstStyle/>
        <a:p>
          <a:endParaRPr lang="en-US"/>
        </a:p>
      </dgm:t>
    </dgm:pt>
    <dgm:pt modelId="{A416FB2F-8EC3-4742-BF2C-FC701DD59CDB}">
      <dgm:prSet custT="1"/>
      <dgm:spPr/>
      <dgm:t>
        <a:bodyPr/>
        <a:lstStyle/>
        <a:p>
          <a:pPr algn="ctr">
            <a:lnSpc>
              <a:spcPct val="100000"/>
            </a:lnSpc>
            <a:buFontTx/>
            <a:buNone/>
          </a:pPr>
          <a:r>
            <a:rPr lang="en-US" sz="2400" dirty="0"/>
            <a:t>Additional factors</a:t>
          </a:r>
        </a:p>
        <a:p>
          <a:pPr algn="ctr"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en-US" sz="2400" dirty="0"/>
            <a:t>Collaboration</a:t>
          </a:r>
        </a:p>
        <a:p>
          <a:pPr algn="ctr">
            <a:lnSpc>
              <a:spcPct val="100000"/>
            </a:lnSpc>
            <a:buNone/>
          </a:pPr>
          <a:endParaRPr lang="en-US" sz="2400" dirty="0"/>
        </a:p>
      </dgm:t>
    </dgm:pt>
    <dgm:pt modelId="{0AE8F320-6E20-4707-A1DA-622141DE1097}" type="sibTrans" cxnId="{B1A6480B-860D-43C9-9E63-E0737B7ADB33}">
      <dgm:prSet/>
      <dgm:spPr/>
      <dgm:t>
        <a:bodyPr/>
        <a:lstStyle/>
        <a:p>
          <a:endParaRPr lang="en-US"/>
        </a:p>
      </dgm:t>
    </dgm:pt>
    <dgm:pt modelId="{4446EE55-18E4-4479-82F6-8D18FC64BB8D}" type="parTrans" cxnId="{B1A6480B-860D-43C9-9E63-E0737B7ADB33}">
      <dgm:prSet/>
      <dgm:spPr/>
      <dgm:t>
        <a:bodyPr/>
        <a:lstStyle/>
        <a:p>
          <a:endParaRPr lang="en-US"/>
        </a:p>
      </dgm:t>
    </dgm:pt>
    <dgm:pt modelId="{4597E5BF-7AAB-4DEB-A134-7120BC95881E}" type="pres">
      <dgm:prSet presAssocID="{B1ECEC7E-982A-4437-BE02-4B97795772F5}" presName="root" presStyleCnt="0">
        <dgm:presLayoutVars>
          <dgm:dir/>
          <dgm:resizeHandles val="exact"/>
        </dgm:presLayoutVars>
      </dgm:prSet>
      <dgm:spPr/>
    </dgm:pt>
    <dgm:pt modelId="{81F017B7-A750-4DFF-BEB5-FA55BA26500D}" type="pres">
      <dgm:prSet presAssocID="{730CA5F9-BC42-46FB-A63F-67ED6BAF5062}" presName="compNode" presStyleCnt="0"/>
      <dgm:spPr/>
    </dgm:pt>
    <dgm:pt modelId="{F45E3B8B-20D8-400A-9B7C-7A48F210D54E}" type="pres">
      <dgm:prSet presAssocID="{730CA5F9-BC42-46FB-A63F-67ED6BAF5062}" presName="iconRect" presStyleLbl="node1" presStyleIdx="0" presStyleCnt="2" custScaleX="138980" custScaleY="138980" custLinFactNeighborX="5394" custLinFactNeighborY="-2404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2284E6FD-179C-42AC-84A3-13CDCFA09264}" type="pres">
      <dgm:prSet presAssocID="{730CA5F9-BC42-46FB-A63F-67ED6BAF5062}" presName="iconSpace" presStyleCnt="0"/>
      <dgm:spPr/>
    </dgm:pt>
    <dgm:pt modelId="{D4E82BFD-AC75-4487-938B-B0D0572402B7}" type="pres">
      <dgm:prSet presAssocID="{730CA5F9-BC42-46FB-A63F-67ED6BAF5062}" presName="parTx" presStyleLbl="revTx" presStyleIdx="0" presStyleCnt="4" custLinFactY="-200000" custLinFactNeighborX="4369" custLinFactNeighborY="-271011">
        <dgm:presLayoutVars>
          <dgm:chMax val="0"/>
          <dgm:chPref val="0"/>
        </dgm:presLayoutVars>
      </dgm:prSet>
      <dgm:spPr/>
    </dgm:pt>
    <dgm:pt modelId="{D5315F49-ACEE-4E7C-A0A8-57730874DD94}" type="pres">
      <dgm:prSet presAssocID="{730CA5F9-BC42-46FB-A63F-67ED6BAF5062}" presName="txSpace" presStyleCnt="0"/>
      <dgm:spPr/>
    </dgm:pt>
    <dgm:pt modelId="{8454A3F1-C468-4DAE-8866-CC3BE5AA6F4D}" type="pres">
      <dgm:prSet presAssocID="{730CA5F9-BC42-46FB-A63F-67ED6BAF5062}" presName="desTx" presStyleLbl="revTx" presStyleIdx="1" presStyleCnt="4">
        <dgm:presLayoutVars/>
      </dgm:prSet>
      <dgm:spPr/>
    </dgm:pt>
    <dgm:pt modelId="{419B4DE6-C2D5-4671-8338-7727467FAC0A}" type="pres">
      <dgm:prSet presAssocID="{3F5D9AE2-64F9-47ED-9FC9-7EBDD69F3317}" presName="sibTrans" presStyleCnt="0"/>
      <dgm:spPr/>
    </dgm:pt>
    <dgm:pt modelId="{E579D032-7F86-4160-A745-C5B3D2894646}" type="pres">
      <dgm:prSet presAssocID="{DDC3FFA3-5BEA-493E-B9C5-9D0A7E009C2D}" presName="compNode" presStyleCnt="0"/>
      <dgm:spPr/>
    </dgm:pt>
    <dgm:pt modelId="{34AEDD4F-A1B8-4687-A16C-FE2E64A97208}" type="pres">
      <dgm:prSet presAssocID="{DDC3FFA3-5BEA-493E-B9C5-9D0A7E009C2D}" presName="iconRect" presStyleLbl="node1" presStyleIdx="1" presStyleCnt="2" custScaleX="139800" custScaleY="138957" custLinFactNeighborX="-5800" custLinFactNeighborY="-789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aptop"/>
        </a:ext>
      </dgm:extLst>
    </dgm:pt>
    <dgm:pt modelId="{0157B222-FE72-4658-A9BF-E8E64415AFCF}" type="pres">
      <dgm:prSet presAssocID="{DDC3FFA3-5BEA-493E-B9C5-9D0A7E009C2D}" presName="iconSpace" presStyleCnt="0"/>
      <dgm:spPr/>
    </dgm:pt>
    <dgm:pt modelId="{3780B710-8CF9-4058-9213-7561784C6EFD}" type="pres">
      <dgm:prSet presAssocID="{DDC3FFA3-5BEA-493E-B9C5-9D0A7E009C2D}" presName="parTx" presStyleLbl="revTx" presStyleIdx="2" presStyleCnt="4" custLinFactY="-200000" custLinFactNeighborX="-1844" custLinFactNeighborY="-216863">
        <dgm:presLayoutVars>
          <dgm:chMax val="0"/>
          <dgm:chPref val="0"/>
        </dgm:presLayoutVars>
      </dgm:prSet>
      <dgm:spPr/>
    </dgm:pt>
    <dgm:pt modelId="{CDDF1CB0-85C1-4D3D-894B-3F9B9710443B}" type="pres">
      <dgm:prSet presAssocID="{DDC3FFA3-5BEA-493E-B9C5-9D0A7E009C2D}" presName="txSpace" presStyleCnt="0"/>
      <dgm:spPr/>
    </dgm:pt>
    <dgm:pt modelId="{8F44301F-66FA-454E-B991-57429AFF3DE3}" type="pres">
      <dgm:prSet presAssocID="{DDC3FFA3-5BEA-493E-B9C5-9D0A7E009C2D}" presName="desTx" presStyleLbl="revTx" presStyleIdx="3" presStyleCnt="4" custScaleY="2000000" custLinFactY="338336" custLinFactNeighborX="-291" custLinFactNeighborY="400000">
        <dgm:presLayoutVars/>
      </dgm:prSet>
      <dgm:spPr/>
    </dgm:pt>
  </dgm:ptLst>
  <dgm:cxnLst>
    <dgm:cxn modelId="{B1A6480B-860D-43C9-9E63-E0737B7ADB33}" srcId="{DDC3FFA3-5BEA-493E-B9C5-9D0A7E009C2D}" destId="{A416FB2F-8EC3-4742-BF2C-FC701DD59CDB}" srcOrd="1" destOrd="0" parTransId="{4446EE55-18E4-4479-82F6-8D18FC64BB8D}" sibTransId="{0AE8F320-6E20-4707-A1DA-622141DE1097}"/>
    <dgm:cxn modelId="{E2D2F517-192A-4195-B958-F84597656407}" type="presOf" srcId="{730CA5F9-BC42-46FB-A63F-67ED6BAF5062}" destId="{D4E82BFD-AC75-4487-938B-B0D0572402B7}" srcOrd="0" destOrd="0" presId="urn:microsoft.com/office/officeart/2018/5/layout/CenteredIconLabelDescriptionList"/>
    <dgm:cxn modelId="{899AFB21-AE30-4B06-8112-41956F99DF13}" srcId="{DDC3FFA3-5BEA-493E-B9C5-9D0A7E009C2D}" destId="{7BE2ECC3-9FB4-4EAB-8CAB-CEF871A2AF3E}" srcOrd="0" destOrd="0" parTransId="{A1D7527A-2F23-4A04-8924-C13F0990DB5E}" sibTransId="{1DD57E34-9D16-4378-95DA-0DE8BD48AAA7}"/>
    <dgm:cxn modelId="{B389082E-24FC-4630-BE1A-55B9D70CC52A}" type="presOf" srcId="{A416FB2F-8EC3-4742-BF2C-FC701DD59CDB}" destId="{8F44301F-66FA-454E-B991-57429AFF3DE3}" srcOrd="0" destOrd="1" presId="urn:microsoft.com/office/officeart/2018/5/layout/CenteredIconLabelDescriptionList"/>
    <dgm:cxn modelId="{74EC3239-0897-4718-8BA6-539A022574D5}" srcId="{B1ECEC7E-982A-4437-BE02-4B97795772F5}" destId="{730CA5F9-BC42-46FB-A63F-67ED6BAF5062}" srcOrd="0" destOrd="0" parTransId="{10BDB84C-EE30-4469-B1EE-23B81E6611F9}" sibTransId="{3F5D9AE2-64F9-47ED-9FC9-7EBDD69F3317}"/>
    <dgm:cxn modelId="{4EFF056B-A263-4A03-8D0A-B65E4E348473}" type="presOf" srcId="{B1ECEC7E-982A-4437-BE02-4B97795772F5}" destId="{4597E5BF-7AAB-4DEB-A134-7120BC95881E}" srcOrd="0" destOrd="0" presId="urn:microsoft.com/office/officeart/2018/5/layout/CenteredIconLabelDescriptionList"/>
    <dgm:cxn modelId="{7FB18483-2DE4-43A5-9FD6-C667E56604F5}" srcId="{B1ECEC7E-982A-4437-BE02-4B97795772F5}" destId="{DDC3FFA3-5BEA-493E-B9C5-9D0A7E009C2D}" srcOrd="1" destOrd="0" parTransId="{9A9A9611-EF11-4600-BB9D-D0F58C53F57A}" sibTransId="{F4EA63B3-986C-4955-B1A3-5DB326A5D80D}"/>
    <dgm:cxn modelId="{D7D5249F-6633-44B5-B015-192F193E84A5}" type="presOf" srcId="{DDC3FFA3-5BEA-493E-B9C5-9D0A7E009C2D}" destId="{3780B710-8CF9-4058-9213-7561784C6EFD}" srcOrd="0" destOrd="0" presId="urn:microsoft.com/office/officeart/2018/5/layout/CenteredIconLabelDescriptionList"/>
    <dgm:cxn modelId="{78BC5CF8-B7E9-4ECE-B4C0-E54F3BEE0686}" type="presOf" srcId="{7BE2ECC3-9FB4-4EAB-8CAB-CEF871A2AF3E}" destId="{8F44301F-66FA-454E-B991-57429AFF3DE3}" srcOrd="0" destOrd="0" presId="urn:microsoft.com/office/officeart/2018/5/layout/CenteredIconLabelDescriptionList"/>
    <dgm:cxn modelId="{0AE867D9-9E26-4A34-ACE5-3D7E7D44CAA9}" type="presParOf" srcId="{4597E5BF-7AAB-4DEB-A134-7120BC95881E}" destId="{81F017B7-A750-4DFF-BEB5-FA55BA26500D}" srcOrd="0" destOrd="0" presId="urn:microsoft.com/office/officeart/2018/5/layout/CenteredIconLabelDescriptionList"/>
    <dgm:cxn modelId="{41E6AA46-6FDE-418A-BF79-76EE11B4F8B5}" type="presParOf" srcId="{81F017B7-A750-4DFF-BEB5-FA55BA26500D}" destId="{F45E3B8B-20D8-400A-9B7C-7A48F210D54E}" srcOrd="0" destOrd="0" presId="urn:microsoft.com/office/officeart/2018/5/layout/CenteredIconLabelDescriptionList"/>
    <dgm:cxn modelId="{25FD0983-7A01-4C2B-878B-0A0754E5A0B3}" type="presParOf" srcId="{81F017B7-A750-4DFF-BEB5-FA55BA26500D}" destId="{2284E6FD-179C-42AC-84A3-13CDCFA09264}" srcOrd="1" destOrd="0" presId="urn:microsoft.com/office/officeart/2018/5/layout/CenteredIconLabelDescriptionList"/>
    <dgm:cxn modelId="{93782A9E-D89F-4875-B298-24F95B40381D}" type="presParOf" srcId="{81F017B7-A750-4DFF-BEB5-FA55BA26500D}" destId="{D4E82BFD-AC75-4487-938B-B0D0572402B7}" srcOrd="2" destOrd="0" presId="urn:microsoft.com/office/officeart/2018/5/layout/CenteredIconLabelDescriptionList"/>
    <dgm:cxn modelId="{6273F3FB-3024-45BB-B69D-50A5C5F82179}" type="presParOf" srcId="{81F017B7-A750-4DFF-BEB5-FA55BA26500D}" destId="{D5315F49-ACEE-4E7C-A0A8-57730874DD94}" srcOrd="3" destOrd="0" presId="urn:microsoft.com/office/officeart/2018/5/layout/CenteredIconLabelDescriptionList"/>
    <dgm:cxn modelId="{2F4FB837-2876-45AB-AA4D-FA18C87CF00E}" type="presParOf" srcId="{81F017B7-A750-4DFF-BEB5-FA55BA26500D}" destId="{8454A3F1-C468-4DAE-8866-CC3BE5AA6F4D}" srcOrd="4" destOrd="0" presId="urn:microsoft.com/office/officeart/2018/5/layout/CenteredIconLabelDescriptionList"/>
    <dgm:cxn modelId="{A49FBD1E-2C19-4553-9468-3E496658E4CF}" type="presParOf" srcId="{4597E5BF-7AAB-4DEB-A134-7120BC95881E}" destId="{419B4DE6-C2D5-4671-8338-7727467FAC0A}" srcOrd="1" destOrd="0" presId="urn:microsoft.com/office/officeart/2018/5/layout/CenteredIconLabelDescriptionList"/>
    <dgm:cxn modelId="{0BC6260B-9783-4253-8DF4-35F14A7FDE8E}" type="presParOf" srcId="{4597E5BF-7AAB-4DEB-A134-7120BC95881E}" destId="{E579D032-7F86-4160-A745-C5B3D2894646}" srcOrd="2" destOrd="0" presId="urn:microsoft.com/office/officeart/2018/5/layout/CenteredIconLabelDescriptionList"/>
    <dgm:cxn modelId="{6B412AA7-9684-46DE-AB57-66ED826C68C4}" type="presParOf" srcId="{E579D032-7F86-4160-A745-C5B3D2894646}" destId="{34AEDD4F-A1B8-4687-A16C-FE2E64A97208}" srcOrd="0" destOrd="0" presId="urn:microsoft.com/office/officeart/2018/5/layout/CenteredIconLabelDescriptionList"/>
    <dgm:cxn modelId="{2ED49F9D-DE36-41FE-8B3C-51FBC1B7B27F}" type="presParOf" srcId="{E579D032-7F86-4160-A745-C5B3D2894646}" destId="{0157B222-FE72-4658-A9BF-E8E64415AFCF}" srcOrd="1" destOrd="0" presId="urn:microsoft.com/office/officeart/2018/5/layout/CenteredIconLabelDescriptionList"/>
    <dgm:cxn modelId="{F7E2819D-4530-4B4A-859B-76CC903DAF4C}" type="presParOf" srcId="{E579D032-7F86-4160-A745-C5B3D2894646}" destId="{3780B710-8CF9-4058-9213-7561784C6EFD}" srcOrd="2" destOrd="0" presId="urn:microsoft.com/office/officeart/2018/5/layout/CenteredIconLabelDescriptionList"/>
    <dgm:cxn modelId="{6F9A9DBE-84C5-4FDD-8C43-4059FBA1BA16}" type="presParOf" srcId="{E579D032-7F86-4160-A745-C5B3D2894646}" destId="{CDDF1CB0-85C1-4D3D-894B-3F9B9710443B}" srcOrd="3" destOrd="0" presId="urn:microsoft.com/office/officeart/2018/5/layout/CenteredIconLabelDescriptionList"/>
    <dgm:cxn modelId="{1EB11CC0-B24C-44AE-B97F-B462A61D845A}" type="presParOf" srcId="{E579D032-7F86-4160-A745-C5B3D2894646}" destId="{8F44301F-66FA-454E-B991-57429AFF3DE3}" srcOrd="4" destOrd="0" presId="urn:microsoft.com/office/officeart/2018/5/layout/CenteredIconLabelDescriptionList"/>
  </dgm:cxnLst>
  <dgm:bg>
    <a:blipFill>
      <a:blip xmlns:r="http://schemas.openxmlformats.org/officeDocument/2006/relationships" r:embed="rId5">
        <a:extLst>
          <a:ext uri="{28A0092B-C50C-407E-A947-70E740481C1C}">
            <a14:useLocalDpi xmlns:a14="http://schemas.microsoft.com/office/drawing/2010/main" val="0"/>
          </a:ext>
        </a:extLst>
      </a:blip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C12435-FA92-40EF-B62A-293082F7FED5}">
      <dsp:nvSpPr>
        <dsp:cNvPr id="0" name=""/>
        <dsp:cNvSpPr/>
      </dsp:nvSpPr>
      <dsp:spPr>
        <a:xfrm>
          <a:off x="0" y="33"/>
          <a:ext cx="6738028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DA54465-F064-494B-AF9B-2D6D232C0C0E}">
      <dsp:nvSpPr>
        <dsp:cNvPr id="0" name=""/>
        <dsp:cNvSpPr/>
      </dsp:nvSpPr>
      <dsp:spPr>
        <a:xfrm>
          <a:off x="0" y="33"/>
          <a:ext cx="6731447" cy="681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Trebuchet MS" panose="020B0603020202020204" pitchFamily="34" charset="0"/>
            </a:rPr>
            <a:t>Introduction &amp; Problem Statement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>
            <a:latin typeface="Trebuchet MS" panose="020B0603020202020204" pitchFamily="34" charset="0"/>
          </a:endParaRPr>
        </a:p>
      </dsp:txBody>
      <dsp:txXfrm>
        <a:off x="0" y="33"/>
        <a:ext cx="6731447" cy="681328"/>
      </dsp:txXfrm>
    </dsp:sp>
    <dsp:sp modelId="{4FC9B591-90F8-4A19-81ED-D78FA0B3AEBC}">
      <dsp:nvSpPr>
        <dsp:cNvPr id="0" name=""/>
        <dsp:cNvSpPr/>
      </dsp:nvSpPr>
      <dsp:spPr>
        <a:xfrm>
          <a:off x="0" y="681361"/>
          <a:ext cx="6738028" cy="0"/>
        </a:xfrm>
        <a:prstGeom prst="line">
          <a:avLst/>
        </a:prstGeom>
        <a:gradFill rotWithShape="0">
          <a:gsLst>
            <a:gs pos="0">
              <a:schemeClr val="accent3">
                <a:hueOff val="48753"/>
                <a:satOff val="-3818"/>
                <a:lumOff val="1232"/>
                <a:alphaOff val="0"/>
                <a:tint val="96000"/>
                <a:lumMod val="104000"/>
              </a:schemeClr>
            </a:gs>
            <a:gs pos="100000">
              <a:schemeClr val="accent3">
                <a:hueOff val="48753"/>
                <a:satOff val="-3818"/>
                <a:lumOff val="1232"/>
                <a:alphaOff val="0"/>
                <a:shade val="90000"/>
                <a:lumMod val="90000"/>
              </a:schemeClr>
            </a:gs>
          </a:gsLst>
          <a:lin ang="5400000" scaled="0"/>
        </a:gradFill>
        <a:ln w="9525" cap="rnd" cmpd="sng" algn="ctr">
          <a:solidFill>
            <a:schemeClr val="accent3">
              <a:hueOff val="48753"/>
              <a:satOff val="-3818"/>
              <a:lumOff val="1232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7CF02B7-3913-410B-AC48-D93A87456712}">
      <dsp:nvSpPr>
        <dsp:cNvPr id="0" name=""/>
        <dsp:cNvSpPr/>
      </dsp:nvSpPr>
      <dsp:spPr>
        <a:xfrm>
          <a:off x="0" y="681361"/>
          <a:ext cx="6738028" cy="578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Trebuchet MS" panose="020B0603020202020204" pitchFamily="34" charset="0"/>
            </a:rPr>
            <a:t>Data</a:t>
          </a:r>
        </a:p>
      </dsp:txBody>
      <dsp:txXfrm>
        <a:off x="0" y="681361"/>
        <a:ext cx="6738028" cy="578007"/>
      </dsp:txXfrm>
    </dsp:sp>
    <dsp:sp modelId="{CE52A20E-CB15-4313-AFD4-370288664A85}">
      <dsp:nvSpPr>
        <dsp:cNvPr id="0" name=""/>
        <dsp:cNvSpPr/>
      </dsp:nvSpPr>
      <dsp:spPr>
        <a:xfrm>
          <a:off x="0" y="1290453"/>
          <a:ext cx="6738028" cy="0"/>
        </a:xfrm>
        <a:prstGeom prst="line">
          <a:avLst/>
        </a:prstGeom>
        <a:gradFill rotWithShape="0">
          <a:gsLst>
            <a:gs pos="0">
              <a:schemeClr val="accent3">
                <a:hueOff val="97506"/>
                <a:satOff val="-7637"/>
                <a:lumOff val="2465"/>
                <a:alphaOff val="0"/>
                <a:tint val="96000"/>
                <a:lumMod val="104000"/>
              </a:schemeClr>
            </a:gs>
            <a:gs pos="100000">
              <a:schemeClr val="accent3">
                <a:hueOff val="97506"/>
                <a:satOff val="-7637"/>
                <a:lumOff val="2465"/>
                <a:alphaOff val="0"/>
                <a:shade val="90000"/>
                <a:lumMod val="90000"/>
              </a:schemeClr>
            </a:gs>
          </a:gsLst>
          <a:lin ang="5400000" scaled="0"/>
        </a:gradFill>
        <a:ln w="9525" cap="rnd" cmpd="sng" algn="ctr">
          <a:solidFill>
            <a:schemeClr val="accent3">
              <a:hueOff val="97506"/>
              <a:satOff val="-7637"/>
              <a:lumOff val="2465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E85420D-6A79-43D2-B969-360BA40F32B6}">
      <dsp:nvSpPr>
        <dsp:cNvPr id="0" name=""/>
        <dsp:cNvSpPr/>
      </dsp:nvSpPr>
      <dsp:spPr>
        <a:xfrm>
          <a:off x="0" y="1259368"/>
          <a:ext cx="6738028" cy="634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Trebuchet MS" panose="020B0603020202020204" pitchFamily="34" charset="0"/>
            </a:rPr>
            <a:t>Methods</a:t>
          </a:r>
        </a:p>
      </dsp:txBody>
      <dsp:txXfrm>
        <a:off x="0" y="1259368"/>
        <a:ext cx="6738028" cy="634649"/>
      </dsp:txXfrm>
    </dsp:sp>
    <dsp:sp modelId="{09B33889-6B36-4D0A-9BFD-27191CC1BFE6}">
      <dsp:nvSpPr>
        <dsp:cNvPr id="0" name=""/>
        <dsp:cNvSpPr/>
      </dsp:nvSpPr>
      <dsp:spPr>
        <a:xfrm>
          <a:off x="0" y="1894018"/>
          <a:ext cx="6738028" cy="0"/>
        </a:xfrm>
        <a:prstGeom prst="line">
          <a:avLst/>
        </a:prstGeom>
        <a:gradFill rotWithShape="0">
          <a:gsLst>
            <a:gs pos="0">
              <a:schemeClr val="accent3">
                <a:hueOff val="146259"/>
                <a:satOff val="-11455"/>
                <a:lumOff val="3697"/>
                <a:alphaOff val="0"/>
                <a:tint val="96000"/>
                <a:lumMod val="104000"/>
              </a:schemeClr>
            </a:gs>
            <a:gs pos="100000">
              <a:schemeClr val="accent3">
                <a:hueOff val="146259"/>
                <a:satOff val="-11455"/>
                <a:lumOff val="3697"/>
                <a:alphaOff val="0"/>
                <a:shade val="90000"/>
                <a:lumMod val="90000"/>
              </a:schemeClr>
            </a:gs>
          </a:gsLst>
          <a:lin ang="5400000" scaled="0"/>
        </a:gradFill>
        <a:ln w="9525" cap="rnd" cmpd="sng" algn="ctr">
          <a:solidFill>
            <a:schemeClr val="accent3">
              <a:hueOff val="146259"/>
              <a:satOff val="-11455"/>
              <a:lumOff val="3697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E64630-397D-4E0B-984C-0B1AEA7C5BB1}">
      <dsp:nvSpPr>
        <dsp:cNvPr id="0" name=""/>
        <dsp:cNvSpPr/>
      </dsp:nvSpPr>
      <dsp:spPr>
        <a:xfrm>
          <a:off x="0" y="1894018"/>
          <a:ext cx="6738028" cy="634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Trebuchet MS" panose="020B0603020202020204" pitchFamily="34" charset="0"/>
            </a:rPr>
            <a:t>Results &amp; Discussion</a:t>
          </a:r>
        </a:p>
      </dsp:txBody>
      <dsp:txXfrm>
        <a:off x="0" y="1894018"/>
        <a:ext cx="6738028" cy="634649"/>
      </dsp:txXfrm>
    </dsp:sp>
    <dsp:sp modelId="{AE8B4032-2A22-49D8-ABF0-D773B719C493}">
      <dsp:nvSpPr>
        <dsp:cNvPr id="0" name=""/>
        <dsp:cNvSpPr/>
      </dsp:nvSpPr>
      <dsp:spPr>
        <a:xfrm>
          <a:off x="0" y="2528668"/>
          <a:ext cx="6738028" cy="0"/>
        </a:xfrm>
        <a:prstGeom prst="line">
          <a:avLst/>
        </a:prstGeom>
        <a:gradFill rotWithShape="0">
          <a:gsLst>
            <a:gs pos="0">
              <a:schemeClr val="accent3">
                <a:hueOff val="195012"/>
                <a:satOff val="-15273"/>
                <a:lumOff val="4930"/>
                <a:alphaOff val="0"/>
                <a:tint val="96000"/>
                <a:lumMod val="104000"/>
              </a:schemeClr>
            </a:gs>
            <a:gs pos="100000">
              <a:schemeClr val="accent3">
                <a:hueOff val="195012"/>
                <a:satOff val="-15273"/>
                <a:lumOff val="4930"/>
                <a:alphaOff val="0"/>
                <a:shade val="90000"/>
                <a:lumMod val="90000"/>
              </a:schemeClr>
            </a:gs>
          </a:gsLst>
          <a:lin ang="5400000" scaled="0"/>
        </a:gradFill>
        <a:ln w="9525" cap="rnd" cmpd="sng" algn="ctr">
          <a:solidFill>
            <a:schemeClr val="accent3">
              <a:hueOff val="195012"/>
              <a:satOff val="-15273"/>
              <a:lumOff val="493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EA291EB-D4D2-4ACA-B0EF-C0EF4977601E}">
      <dsp:nvSpPr>
        <dsp:cNvPr id="0" name=""/>
        <dsp:cNvSpPr/>
      </dsp:nvSpPr>
      <dsp:spPr>
        <a:xfrm>
          <a:off x="0" y="2528668"/>
          <a:ext cx="6738028" cy="634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Trebuchet MS" panose="020B0603020202020204" pitchFamily="34" charset="0"/>
            </a:rPr>
            <a:t>Conclusions</a:t>
          </a:r>
        </a:p>
      </dsp:txBody>
      <dsp:txXfrm>
        <a:off x="0" y="2528668"/>
        <a:ext cx="6738028" cy="634649"/>
      </dsp:txXfrm>
    </dsp:sp>
    <dsp:sp modelId="{DE5C1D43-4507-49A5-95D5-466D1B410ABB}">
      <dsp:nvSpPr>
        <dsp:cNvPr id="0" name=""/>
        <dsp:cNvSpPr/>
      </dsp:nvSpPr>
      <dsp:spPr>
        <a:xfrm>
          <a:off x="0" y="3163317"/>
          <a:ext cx="6738028" cy="0"/>
        </a:xfrm>
        <a:prstGeom prst="line">
          <a:avLst/>
        </a:prstGeom>
        <a:gradFill rotWithShape="0">
          <a:gsLst>
            <a:gs pos="0">
              <a:schemeClr val="accent3">
                <a:hueOff val="243765"/>
                <a:satOff val="-19091"/>
                <a:lumOff val="6162"/>
                <a:alphaOff val="0"/>
                <a:tint val="96000"/>
                <a:lumMod val="104000"/>
              </a:schemeClr>
            </a:gs>
            <a:gs pos="100000">
              <a:schemeClr val="accent3">
                <a:hueOff val="243765"/>
                <a:satOff val="-19091"/>
                <a:lumOff val="6162"/>
                <a:alphaOff val="0"/>
                <a:shade val="90000"/>
                <a:lumMod val="90000"/>
              </a:schemeClr>
            </a:gs>
          </a:gsLst>
          <a:lin ang="5400000" scaled="0"/>
        </a:gradFill>
        <a:ln w="9525" cap="rnd" cmpd="sng" algn="ctr">
          <a:solidFill>
            <a:schemeClr val="accent3">
              <a:hueOff val="243765"/>
              <a:satOff val="-19091"/>
              <a:lumOff val="6162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ACD3EBE-9D1A-4001-B9FB-11C837566A86}">
      <dsp:nvSpPr>
        <dsp:cNvPr id="0" name=""/>
        <dsp:cNvSpPr/>
      </dsp:nvSpPr>
      <dsp:spPr>
        <a:xfrm>
          <a:off x="0" y="3163317"/>
          <a:ext cx="6738028" cy="634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Trebuchet MS" panose="020B0603020202020204" pitchFamily="34" charset="0"/>
            </a:rPr>
            <a:t>Q &amp; A</a:t>
          </a:r>
        </a:p>
      </dsp:txBody>
      <dsp:txXfrm>
        <a:off x="0" y="3163317"/>
        <a:ext cx="6738028" cy="634649"/>
      </dsp:txXfrm>
    </dsp:sp>
    <dsp:sp modelId="{1BBC0E9A-3D89-44F4-B4D3-0A225204B461}">
      <dsp:nvSpPr>
        <dsp:cNvPr id="0" name=""/>
        <dsp:cNvSpPr/>
      </dsp:nvSpPr>
      <dsp:spPr>
        <a:xfrm>
          <a:off x="0" y="3797967"/>
          <a:ext cx="6738028" cy="0"/>
        </a:xfrm>
        <a:prstGeom prst="line">
          <a:avLst/>
        </a:prstGeom>
        <a:gradFill rotWithShape="0">
          <a:gsLst>
            <a:gs pos="0">
              <a:schemeClr val="accent3">
                <a:hueOff val="292518"/>
                <a:satOff val="-22910"/>
                <a:lumOff val="7395"/>
                <a:alphaOff val="0"/>
                <a:tint val="96000"/>
                <a:lumMod val="104000"/>
              </a:schemeClr>
            </a:gs>
            <a:gs pos="100000">
              <a:schemeClr val="accent3">
                <a:hueOff val="292518"/>
                <a:satOff val="-22910"/>
                <a:lumOff val="7395"/>
                <a:alphaOff val="0"/>
                <a:shade val="90000"/>
                <a:lumMod val="90000"/>
              </a:schemeClr>
            </a:gs>
          </a:gsLst>
          <a:lin ang="5400000" scaled="0"/>
        </a:gradFill>
        <a:ln w="9525" cap="rnd" cmpd="sng" algn="ctr">
          <a:solidFill>
            <a:schemeClr val="accent3">
              <a:hueOff val="292518"/>
              <a:satOff val="-22910"/>
              <a:lumOff val="7395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C47309-9BBC-4976-9B87-C9054EDD32FC}">
      <dsp:nvSpPr>
        <dsp:cNvPr id="0" name=""/>
        <dsp:cNvSpPr/>
      </dsp:nvSpPr>
      <dsp:spPr>
        <a:xfrm>
          <a:off x="0" y="3797967"/>
          <a:ext cx="6738028" cy="634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>
            <a:latin typeface="Trebuchet MS" panose="020B0603020202020204" pitchFamily="34" charset="0"/>
          </a:endParaRPr>
        </a:p>
      </dsp:txBody>
      <dsp:txXfrm>
        <a:off x="0" y="3797967"/>
        <a:ext cx="6738028" cy="634649"/>
      </dsp:txXfrm>
    </dsp:sp>
    <dsp:sp modelId="{9707A1DB-1947-4F15-B021-03F48E194425}">
      <dsp:nvSpPr>
        <dsp:cNvPr id="0" name=""/>
        <dsp:cNvSpPr/>
      </dsp:nvSpPr>
      <dsp:spPr>
        <a:xfrm>
          <a:off x="0" y="4432616"/>
          <a:ext cx="6738028" cy="0"/>
        </a:xfrm>
        <a:prstGeom prst="line">
          <a:avLst/>
        </a:prstGeom>
        <a:gradFill rotWithShape="0">
          <a:gsLst>
            <a:gs pos="0">
              <a:schemeClr val="accent3">
                <a:hueOff val="341271"/>
                <a:satOff val="-26728"/>
                <a:lumOff val="8627"/>
                <a:alphaOff val="0"/>
                <a:tint val="96000"/>
                <a:lumMod val="104000"/>
              </a:schemeClr>
            </a:gs>
            <a:gs pos="100000">
              <a:schemeClr val="accent3">
                <a:hueOff val="341271"/>
                <a:satOff val="-26728"/>
                <a:lumOff val="8627"/>
                <a:alphaOff val="0"/>
                <a:shade val="90000"/>
                <a:lumMod val="90000"/>
              </a:schemeClr>
            </a:gs>
          </a:gsLst>
          <a:lin ang="5400000" scaled="0"/>
        </a:gradFill>
        <a:ln w="9525" cap="rnd" cmpd="sng" algn="ctr">
          <a:solidFill>
            <a:schemeClr val="accent3">
              <a:hueOff val="341271"/>
              <a:satOff val="-26728"/>
              <a:lumOff val="8627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393DB81-3FA3-46AC-8B9C-D3D2C11291DC}">
      <dsp:nvSpPr>
        <dsp:cNvPr id="0" name=""/>
        <dsp:cNvSpPr/>
      </dsp:nvSpPr>
      <dsp:spPr>
        <a:xfrm>
          <a:off x="0" y="4432616"/>
          <a:ext cx="6738028" cy="634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 dirty="0">
            <a:latin typeface="Trebuchet MS" panose="020B0603020202020204" pitchFamily="34" charset="0"/>
          </a:endParaRPr>
        </a:p>
      </dsp:txBody>
      <dsp:txXfrm>
        <a:off x="0" y="4432616"/>
        <a:ext cx="6738028" cy="6346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983A5E-959D-466A-869B-7541EF798A56}">
      <dsp:nvSpPr>
        <dsp:cNvPr id="0" name=""/>
        <dsp:cNvSpPr/>
      </dsp:nvSpPr>
      <dsp:spPr>
        <a:xfrm>
          <a:off x="1331317" y="19809"/>
          <a:ext cx="1921500" cy="19215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626788-FA54-4EBA-B7DF-A0A5B32B91D2}">
      <dsp:nvSpPr>
        <dsp:cNvPr id="0" name=""/>
        <dsp:cNvSpPr/>
      </dsp:nvSpPr>
      <dsp:spPr>
        <a:xfrm>
          <a:off x="1740817" y="429309"/>
          <a:ext cx="1102500" cy="11025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E10C8F-83B9-479A-91E4-F4B20E704ABD}">
      <dsp:nvSpPr>
        <dsp:cNvPr id="0" name=""/>
        <dsp:cNvSpPr/>
      </dsp:nvSpPr>
      <dsp:spPr>
        <a:xfrm>
          <a:off x="717067" y="2539809"/>
          <a:ext cx="3150000" cy="1338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800" kern="1200" dirty="0"/>
            <a:t>Information</a:t>
          </a:r>
          <a:r>
            <a:rPr lang="en-US" sz="2400" kern="1200" dirty="0"/>
            <a:t> </a:t>
          </a:r>
          <a:r>
            <a:rPr lang="en-US" sz="2800" kern="1200" dirty="0"/>
            <a:t>products</a:t>
          </a:r>
          <a:endParaRPr lang="en-US" sz="2400" kern="1200" dirty="0"/>
        </a:p>
      </dsp:txBody>
      <dsp:txXfrm>
        <a:off x="717067" y="2539809"/>
        <a:ext cx="3150000" cy="1338750"/>
      </dsp:txXfrm>
    </dsp:sp>
    <dsp:sp modelId="{476B3468-2848-4B95-A161-CF26C892C027}">
      <dsp:nvSpPr>
        <dsp:cNvPr id="0" name=""/>
        <dsp:cNvSpPr/>
      </dsp:nvSpPr>
      <dsp:spPr>
        <a:xfrm>
          <a:off x="6066712" y="19809"/>
          <a:ext cx="1921500" cy="19215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6E5AD4-969F-4562-AE9D-3C9B6D97B175}">
      <dsp:nvSpPr>
        <dsp:cNvPr id="0" name=""/>
        <dsp:cNvSpPr/>
      </dsp:nvSpPr>
      <dsp:spPr>
        <a:xfrm>
          <a:off x="6476212" y="429309"/>
          <a:ext cx="1102500" cy="11025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7CF620-6B7C-4019-AA16-0E0421663B98}">
      <dsp:nvSpPr>
        <dsp:cNvPr id="0" name=""/>
        <dsp:cNvSpPr/>
      </dsp:nvSpPr>
      <dsp:spPr>
        <a:xfrm>
          <a:off x="4418317" y="2539809"/>
          <a:ext cx="5218290" cy="1338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800" kern="1200" dirty="0"/>
            <a:t>Limitations</a:t>
          </a:r>
          <a:endParaRPr lang="en-US" sz="2400" kern="1200" dirty="0"/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 dirty="0"/>
            <a:t>&amp;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800" kern="1200" dirty="0"/>
            <a:t>opportunities</a:t>
          </a:r>
          <a:endParaRPr lang="en-US" sz="2400" kern="1200" dirty="0"/>
        </a:p>
      </dsp:txBody>
      <dsp:txXfrm>
        <a:off x="4418317" y="2539809"/>
        <a:ext cx="5218290" cy="13387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5E3B8B-20D8-400A-9B7C-7A48F210D54E}">
      <dsp:nvSpPr>
        <dsp:cNvPr id="0" name=""/>
        <dsp:cNvSpPr/>
      </dsp:nvSpPr>
      <dsp:spPr>
        <a:xfrm>
          <a:off x="2595715" y="946840"/>
          <a:ext cx="2097275" cy="20972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E82BFD-AC75-4487-938B-B0D0572402B7}">
      <dsp:nvSpPr>
        <dsp:cNvPr id="0" name=""/>
        <dsp:cNvSpPr/>
      </dsp:nvSpPr>
      <dsp:spPr>
        <a:xfrm>
          <a:off x="1595543" y="169023"/>
          <a:ext cx="4311566" cy="646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Overall impact</a:t>
          </a:r>
        </a:p>
      </dsp:txBody>
      <dsp:txXfrm>
        <a:off x="1595543" y="169023"/>
        <a:ext cx="4311566" cy="646734"/>
      </dsp:txXfrm>
    </dsp:sp>
    <dsp:sp modelId="{8454A3F1-C468-4DAE-8866-CC3BE5AA6F4D}">
      <dsp:nvSpPr>
        <dsp:cNvPr id="0" name=""/>
        <dsp:cNvSpPr/>
      </dsp:nvSpPr>
      <dsp:spPr>
        <a:xfrm>
          <a:off x="1407171" y="3909590"/>
          <a:ext cx="4311566" cy="73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AEDD4F-A1B8-4687-A16C-FE2E64A97208}">
      <dsp:nvSpPr>
        <dsp:cNvPr id="0" name=""/>
        <dsp:cNvSpPr/>
      </dsp:nvSpPr>
      <dsp:spPr>
        <a:xfrm>
          <a:off x="7486695" y="946344"/>
          <a:ext cx="2109649" cy="209692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80B710-8CF9-4058-9213-7561784C6EFD}">
      <dsp:nvSpPr>
        <dsp:cNvPr id="0" name=""/>
        <dsp:cNvSpPr/>
      </dsp:nvSpPr>
      <dsp:spPr>
        <a:xfrm>
          <a:off x="6393756" y="167663"/>
          <a:ext cx="4311566" cy="646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Future work</a:t>
          </a:r>
        </a:p>
      </dsp:txBody>
      <dsp:txXfrm>
        <a:off x="6393756" y="167663"/>
        <a:ext cx="4311566" cy="646734"/>
      </dsp:txXfrm>
    </dsp:sp>
    <dsp:sp modelId="{8F44301F-66FA-454E-B991-57429AFF3DE3}">
      <dsp:nvSpPr>
        <dsp:cNvPr id="0" name=""/>
        <dsp:cNvSpPr/>
      </dsp:nvSpPr>
      <dsp:spPr>
        <a:xfrm>
          <a:off x="6460715" y="3401419"/>
          <a:ext cx="4311566" cy="14798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400" kern="1200" dirty="0"/>
            <a:t>Web map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n-US" sz="2400" kern="1200" dirty="0"/>
            <a:t>Additional factors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400" kern="1200" dirty="0"/>
            <a:t>Collaboration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>
        <a:off x="6460715" y="3401419"/>
        <a:ext cx="4311566" cy="14798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FED77-31FA-413A-9556-413897592C94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743D97-9EB7-43B7-AE99-58CBE0839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516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43D97-9EB7-43B7-AE99-58CBE083945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437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43D97-9EB7-43B7-AE99-58CBE083945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397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43D97-9EB7-43B7-AE99-58CBE083945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249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43D97-9EB7-43B7-AE99-58CBE083945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765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DA340-9610-451B-BE79-D7BE613DD21B}" type="datetime1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D6D65-CE0A-4EBE-B810-0C5533A2B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319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6C8F2-E254-4D6B-8713-94D3B7688A28}" type="datetime1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D6D65-CE0A-4EBE-B810-0C5533A2B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340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24384-CE4D-4648-9B32-72CBBB60F1A0}" type="datetime1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D6D65-CE0A-4EBE-B810-0C5533A2B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276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1A22-8594-42E8-B0B6-982DF23A5714}" type="datetime1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D6D65-CE0A-4EBE-B810-0C5533A2B32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87608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BA306-1350-4EC8-89C2-77FCC446EC30}" type="datetime1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D6D65-CE0A-4EBE-B810-0C5533A2B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229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A9FA-5615-4673-890F-031CF39A2147}" type="datetime1">
              <a:rPr lang="en-US" smtClean="0"/>
              <a:t>4/29/2024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D6D65-CE0A-4EBE-B810-0C5533A2B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45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9DA47-0AFF-423A-A6E0-978CF8020764}" type="datetime1">
              <a:rPr lang="en-US" smtClean="0"/>
              <a:t>4/29/2024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D6D65-CE0A-4EBE-B810-0C5533A2B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233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BDFC3-FC9A-454D-8029-97AA21FE0B64}" type="datetime1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D6D65-CE0A-4EBE-B810-0C5533A2B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651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A9919-673C-49E2-BFE7-60948D32DAC1}" type="datetime1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D6D65-CE0A-4EBE-B810-0C5533A2B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872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60B0B-8330-49C5-AED3-F25F5E0C249C}" type="datetime1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D6D65-CE0A-4EBE-B810-0C5533A2B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109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4F81-13C2-4C09-A7CA-FBF26746CDE3}" type="datetime1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D6D65-CE0A-4EBE-B810-0C5533A2B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867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C0680-DAE7-4527-9905-EFA02DB73AAD}" type="datetime1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D6D65-CE0A-4EBE-B810-0C5533A2B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158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B8941-74CB-4781-8D0E-FDC4294AC026}" type="datetime1">
              <a:rPr lang="en-US" smtClean="0"/>
              <a:t>4/29/2024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D6D65-CE0A-4EBE-B810-0C5533A2B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42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7C4BE-85D9-4F0B-A0EA-F589018516C5}" type="datetime1">
              <a:rPr lang="en-US" smtClean="0"/>
              <a:t>4/29/2024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D6D65-CE0A-4EBE-B810-0C5533A2B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290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96326-8D39-4452-B46E-1B7DF19C325C}" type="datetime1">
              <a:rPr lang="en-US" smtClean="0"/>
              <a:t>4/29/2024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D6D65-CE0A-4EBE-B810-0C5533A2B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673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D79A4-1019-44B6-8899-EC40731C65C1}" type="datetime1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D6D65-CE0A-4EBE-B810-0C5533A2B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925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E1C62-866E-42D5-90E1-68446DB9FB59}" type="datetime1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D6D65-CE0A-4EBE-B810-0C5533A2B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43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E8C48501-EEA6-4A80-9F30-95BA63520502}" type="datetime1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194D6D65-CE0A-4EBE-B810-0C5533A2B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1835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svg"/><Relationship Id="rId4" Type="http://schemas.openxmlformats.org/officeDocument/2006/relationships/image" Target="../media/image1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10.png"/><Relationship Id="rId4" Type="http://schemas.openxmlformats.org/officeDocument/2006/relationships/diagramData" Target="../diagrams/data2.xml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57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46/annurev-soc-072320-100249" TargetMode="External"/><Relationship Id="rId13" Type="http://schemas.openxmlformats.org/officeDocument/2006/relationships/hyperlink" Target="https://www.census.gov/quickfacts/fact/table/sanmarcoscitytexas/PST045222" TargetMode="External"/><Relationship Id="rId3" Type="http://schemas.openxmlformats.org/officeDocument/2006/relationships/image" Target="../media/image10.png"/><Relationship Id="rId7" Type="http://schemas.openxmlformats.org/officeDocument/2006/relationships/hyperlink" Target="https://doi.org/10.1016/j.jfp.2023.100181" TargetMode="External"/><Relationship Id="rId12" Type="http://schemas.openxmlformats.org/officeDocument/2006/relationships/hyperlink" Target="https://brand.txst.edu/using-the-brand/writing/facts-and-data.htm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screeningtool.geoplatform.gov/en/methodology%2310.41/29.8686/-97.927" TargetMode="External"/><Relationship Id="rId11" Type="http://schemas.openxmlformats.org/officeDocument/2006/relationships/hyperlink" Target="https://doi.org/10.4054/demres.2020.42.36" TargetMode="External"/><Relationship Id="rId5" Type="http://schemas.openxmlformats.org/officeDocument/2006/relationships/hyperlink" Target="https://www.lung.org/clean-air/outdoors/who-is-at-risk/disparities#:~:text=First%2C%20groups%20may%20face%20greater,increasing%20exposure%20to%20harmful%20pollutants" TargetMode="External"/><Relationship Id="rId10" Type="http://schemas.openxmlformats.org/officeDocument/2006/relationships/hyperlink" Target="https://doi.org/10.1177/0309132519868767" TargetMode="External"/><Relationship Id="rId4" Type="http://schemas.openxmlformats.org/officeDocument/2006/relationships/image" Target="../media/image7.png"/><Relationship Id="rId9" Type="http://schemas.openxmlformats.org/officeDocument/2006/relationships/hyperlink" Target="https://doi.org/10.2105/ajph.2020.305728" TargetMode="External"/><Relationship Id="rId14" Type="http://schemas.openxmlformats.org/officeDocument/2006/relationships/hyperlink" Target="https://doi.org/10.1080/19475683.2019.1702099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0.png"/><Relationship Id="rId4" Type="http://schemas.openxmlformats.org/officeDocument/2006/relationships/diagramData" Target="../diagrams/data1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0.pn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49ACA0E1-7753-72E0-F568-02E7F41FC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7A78CF-0543-5A0A-761C-95A43C1337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730" y="-2137493"/>
            <a:ext cx="11287486" cy="1773526"/>
          </a:xfrm>
        </p:spPr>
        <p:txBody>
          <a:bodyPr>
            <a:noAutofit/>
          </a:bodyPr>
          <a:lstStyle/>
          <a:p>
            <a:r>
              <a:rPr lang="en-US" sz="4400">
                <a:solidFill>
                  <a:schemeClr val="tx1"/>
                </a:solidFill>
                <a:latin typeface="Trebuchet MS" panose="020B0603020202020204" pitchFamily="34" charset="0"/>
              </a:rPr>
              <a:t>Community Insight Mapping: </a:t>
            </a:r>
            <a:br>
              <a:rPr lang="en-US" sz="4400">
                <a:solidFill>
                  <a:schemeClr val="tx1"/>
                </a:solidFill>
                <a:latin typeface="Trebuchet MS" panose="020B0603020202020204" pitchFamily="34" charset="0"/>
              </a:rPr>
            </a:br>
            <a:r>
              <a:rPr lang="en-US" sz="4400">
                <a:solidFill>
                  <a:schemeClr val="tx1"/>
                </a:solidFill>
                <a:latin typeface="Trebuchet MS" panose="020B0603020202020204" pitchFamily="34" charset="0"/>
              </a:rPr>
              <a:t>Unveiling Socioeconomic Dynamics for Informed Decision-Making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5FF2329-A0E6-B559-384A-2F9CDFCF930D}"/>
              </a:ext>
            </a:extLst>
          </p:cNvPr>
          <p:cNvSpPr/>
          <p:nvPr/>
        </p:nvSpPr>
        <p:spPr>
          <a:xfrm>
            <a:off x="-285750" y="8663152"/>
            <a:ext cx="12191999" cy="1773526"/>
          </a:xfrm>
          <a:prstGeom prst="roundRect">
            <a:avLst/>
          </a:prstGeom>
          <a:solidFill>
            <a:schemeClr val="tx1">
              <a:alpha val="52127"/>
            </a:schemeClr>
          </a:solidFill>
          <a:ln>
            <a:noFill/>
          </a:ln>
          <a:effectLst>
            <a:softEdge rad="85824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0EF34F-EA99-CA21-2CD4-3F0C1BA58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97093" y="9002900"/>
            <a:ext cx="5123451" cy="2946783"/>
          </a:xfrm>
        </p:spPr>
        <p:txBody>
          <a:bodyPr>
            <a:normAutofit/>
          </a:bodyPr>
          <a:lstStyle/>
          <a:p>
            <a:endParaRPr lang="en-US">
              <a:solidFill>
                <a:schemeClr val="bg1"/>
              </a:solidFill>
            </a:endParaRP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kern="100">
                <a:solidFill>
                  <a:schemeClr val="bg1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Project Manager: Pamela Boyd</a:t>
            </a: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kern="100">
                <a:solidFill>
                  <a:schemeClr val="bg1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Assistant Project Manager: Jonathan Knoll</a:t>
            </a: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kern="100">
                <a:solidFill>
                  <a:schemeClr val="bg1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GIS Analyst: Devon Peters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kern="100">
                <a:solidFill>
                  <a:schemeClr val="bg1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GIS Analyst: Alee Sho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2300" kern="1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3400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85FBAE-1FD8-E71A-2862-7E661E662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8455" y="6581348"/>
            <a:ext cx="753545" cy="365125"/>
          </a:xfrm>
        </p:spPr>
        <p:txBody>
          <a:bodyPr/>
          <a:lstStyle/>
          <a:p>
            <a:fld id="{194D6D65-CE0A-4EBE-B810-0C5533A2B323}" type="slidenum">
              <a:rPr lang="en-US" smtClean="0"/>
              <a:t>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F20A60-3953-7EA8-0599-0B69ED22C1C8}"/>
              </a:ext>
            </a:extLst>
          </p:cNvPr>
          <p:cNvSpPr txBox="1"/>
          <p:nvPr/>
        </p:nvSpPr>
        <p:spPr>
          <a:xfrm>
            <a:off x="2762250" y="7221967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latin typeface="Trebuchet MS" panose="020B0603020202020204" pitchFamily="34" charset="0"/>
              </a:rPr>
              <a:t>River City Socioeconomic Mapping Solutions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2888389-DA2A-57D6-E822-7BA7BA2EC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210" y="9002900"/>
            <a:ext cx="2342189" cy="109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ack shield with a white house and blue and red shield&#10;&#10;Description automatically generated">
            <a:extLst>
              <a:ext uri="{FF2B5EF4-FFF2-40B4-BE49-F238E27FC236}">
                <a16:creationId xmlns:a16="http://schemas.microsoft.com/office/drawing/2014/main" id="{700218E9-302A-D18E-1A2A-E754F082FF7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36" y="8752470"/>
            <a:ext cx="1315250" cy="14111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AA7175-507E-7312-40ED-D400F94730B9}"/>
              </a:ext>
            </a:extLst>
          </p:cNvPr>
          <p:cNvSpPr txBox="1"/>
          <p:nvPr/>
        </p:nvSpPr>
        <p:spPr>
          <a:xfrm>
            <a:off x="-60962" y="6673101"/>
            <a:ext cx="20726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1">
                    <a:lumMod val="65000"/>
                  </a:schemeClr>
                </a:solidFill>
              </a:rPr>
              <a:t>Photo Credit: Rodolfo Gonzales/AP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68B93DA-7F9B-405D-D13C-53CFF8EEB702}"/>
              </a:ext>
            </a:extLst>
          </p:cNvPr>
          <p:cNvGrpSpPr/>
          <p:nvPr/>
        </p:nvGrpSpPr>
        <p:grpSpPr>
          <a:xfrm>
            <a:off x="63044" y="6285072"/>
            <a:ext cx="1203573" cy="452060"/>
            <a:chOff x="96600" y="6335406"/>
            <a:chExt cx="1203573" cy="452060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1F919CCB-6585-B2D9-0F03-48E806F2FB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518" y="6446066"/>
              <a:ext cx="685655" cy="320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A black shield with a white house and blue and red shield&#10;&#10;Description automatically generated">
              <a:extLst>
                <a:ext uri="{FF2B5EF4-FFF2-40B4-BE49-F238E27FC236}">
                  <a16:creationId xmlns:a16="http://schemas.microsoft.com/office/drawing/2014/main" id="{84C9D62F-7E9A-5D05-9AD5-89B665D89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00" y="6335406"/>
              <a:ext cx="421338" cy="4520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27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123F4-13F9-5D24-E1F5-9810865B8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12" y="105402"/>
            <a:ext cx="2635049" cy="970450"/>
          </a:xfrm>
        </p:spPr>
        <p:txBody>
          <a:bodyPr>
            <a:normAutofit/>
          </a:bodyPr>
          <a:lstStyle/>
          <a:p>
            <a:pPr algn="l"/>
            <a:r>
              <a:rPr lang="en-US" sz="4800" dirty="0">
                <a:solidFill>
                  <a:schemeClr val="tx1"/>
                </a:solidFill>
              </a:rPr>
              <a:t>Methods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C6225A-03B8-8F08-A1B5-6C93D367DA5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11438455" y="6492875"/>
            <a:ext cx="75354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94D6D65-CE0A-4EBE-B810-0C5533A2B323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214359-26D6-9203-AAFB-972BD336E976}"/>
              </a:ext>
            </a:extLst>
          </p:cNvPr>
          <p:cNvGrpSpPr/>
          <p:nvPr/>
        </p:nvGrpSpPr>
        <p:grpSpPr>
          <a:xfrm>
            <a:off x="408859" y="1349103"/>
            <a:ext cx="4297895" cy="4576109"/>
            <a:chOff x="770812" y="1183864"/>
            <a:chExt cx="4402257" cy="4687227"/>
          </a:xfrm>
        </p:grpSpPr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F2605DFE-DB21-EC2B-F367-8DB4E44023A1}"/>
                </a:ext>
              </a:extLst>
            </p:cNvPr>
            <p:cNvSpPr/>
            <p:nvPr/>
          </p:nvSpPr>
          <p:spPr>
            <a:xfrm>
              <a:off x="770812" y="1183864"/>
              <a:ext cx="1200937" cy="1200937"/>
            </a:xfrm>
            <a:prstGeom prst="round2DiagRect">
              <a:avLst>
                <a:gd name="adj1" fmla="val 29727"/>
                <a:gd name="adj2" fmla="val 0"/>
              </a:avLst>
            </a:prstGeom>
            <a:solidFill>
              <a:schemeClr val="accent6"/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en-US" sz="28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7C95E66-9341-A046-C07E-663B6C28804C}"/>
                </a:ext>
              </a:extLst>
            </p:cNvPr>
            <p:cNvSpPr/>
            <p:nvPr/>
          </p:nvSpPr>
          <p:spPr>
            <a:xfrm>
              <a:off x="1938856" y="1545965"/>
              <a:ext cx="1968750" cy="832500"/>
            </a:xfrm>
            <a:custGeom>
              <a:avLst/>
              <a:gdLst>
                <a:gd name="connsiteX0" fmla="*/ 0 w 1968750"/>
                <a:gd name="connsiteY0" fmla="*/ 0 h 832500"/>
                <a:gd name="connsiteX1" fmla="*/ 1968750 w 1968750"/>
                <a:gd name="connsiteY1" fmla="*/ 0 h 832500"/>
                <a:gd name="connsiteX2" fmla="*/ 1968750 w 1968750"/>
                <a:gd name="connsiteY2" fmla="*/ 832500 h 832500"/>
                <a:gd name="connsiteX3" fmla="*/ 0 w 1968750"/>
                <a:gd name="connsiteY3" fmla="*/ 832500 h 832500"/>
                <a:gd name="connsiteX4" fmla="*/ 0 w 1968750"/>
                <a:gd name="connsiteY4" fmla="*/ 0 h 83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8750" h="832500">
                  <a:moveTo>
                    <a:pt x="0" y="0"/>
                  </a:moveTo>
                  <a:lnTo>
                    <a:pt x="1968750" y="0"/>
                  </a:lnTo>
                  <a:lnTo>
                    <a:pt x="1968750" y="832500"/>
                  </a:lnTo>
                  <a:lnTo>
                    <a:pt x="0" y="8325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12446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2800" kern="1200" dirty="0"/>
                <a:t>Process</a:t>
              </a:r>
            </a:p>
          </p:txBody>
        </p:sp>
        <p:sp>
          <p:nvSpPr>
            <p:cNvPr id="15" name="Rectangle: Diagonal Corners Rounded 14">
              <a:extLst>
                <a:ext uri="{FF2B5EF4-FFF2-40B4-BE49-F238E27FC236}">
                  <a16:creationId xmlns:a16="http://schemas.microsoft.com/office/drawing/2014/main" id="{D4021804-17F0-B6E1-AE7C-E046ABE83189}"/>
                </a:ext>
              </a:extLst>
            </p:cNvPr>
            <p:cNvSpPr/>
            <p:nvPr/>
          </p:nvSpPr>
          <p:spPr>
            <a:xfrm>
              <a:off x="770813" y="2927009"/>
              <a:ext cx="1200937" cy="1200937"/>
            </a:xfrm>
            <a:prstGeom prst="round2DiagRect">
              <a:avLst>
                <a:gd name="adj1" fmla="val 29727"/>
                <a:gd name="adj2" fmla="val 0"/>
              </a:avLst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en-US" sz="28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8461F0D-07DF-BAD8-6777-09B97490710F}"/>
                </a:ext>
              </a:extLst>
            </p:cNvPr>
            <p:cNvSpPr/>
            <p:nvPr/>
          </p:nvSpPr>
          <p:spPr>
            <a:xfrm>
              <a:off x="2134159" y="3165634"/>
              <a:ext cx="2755970" cy="832500"/>
            </a:xfrm>
            <a:custGeom>
              <a:avLst/>
              <a:gdLst>
                <a:gd name="connsiteX0" fmla="*/ 0 w 1968750"/>
                <a:gd name="connsiteY0" fmla="*/ 0 h 832500"/>
                <a:gd name="connsiteX1" fmla="*/ 1968750 w 1968750"/>
                <a:gd name="connsiteY1" fmla="*/ 0 h 832500"/>
                <a:gd name="connsiteX2" fmla="*/ 1968750 w 1968750"/>
                <a:gd name="connsiteY2" fmla="*/ 832500 h 832500"/>
                <a:gd name="connsiteX3" fmla="*/ 0 w 1968750"/>
                <a:gd name="connsiteY3" fmla="*/ 832500 h 832500"/>
                <a:gd name="connsiteX4" fmla="*/ 0 w 1968750"/>
                <a:gd name="connsiteY4" fmla="*/ 0 h 83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8750" h="832500">
                  <a:moveTo>
                    <a:pt x="0" y="0"/>
                  </a:moveTo>
                  <a:lnTo>
                    <a:pt x="1968750" y="0"/>
                  </a:lnTo>
                  <a:lnTo>
                    <a:pt x="1968750" y="832500"/>
                  </a:lnTo>
                  <a:lnTo>
                    <a:pt x="0" y="8325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12446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2800" kern="1200" dirty="0"/>
                <a:t>INTERPRETATION</a:t>
              </a:r>
            </a:p>
          </p:txBody>
        </p:sp>
        <p:sp>
          <p:nvSpPr>
            <p:cNvPr id="21" name="Rectangle: Diagonal Corners Rounded 20">
              <a:extLst>
                <a:ext uri="{FF2B5EF4-FFF2-40B4-BE49-F238E27FC236}">
                  <a16:creationId xmlns:a16="http://schemas.microsoft.com/office/drawing/2014/main" id="{4867A408-3463-96B1-E3DF-8E15B19A55B8}"/>
                </a:ext>
              </a:extLst>
            </p:cNvPr>
            <p:cNvSpPr/>
            <p:nvPr/>
          </p:nvSpPr>
          <p:spPr>
            <a:xfrm>
              <a:off x="770812" y="4670154"/>
              <a:ext cx="1200937" cy="1200937"/>
            </a:xfrm>
            <a:prstGeom prst="round2DiagRect">
              <a:avLst>
                <a:gd name="adj1" fmla="val 29727"/>
                <a:gd name="adj2" fmla="val 0"/>
              </a:avLst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en-US" sz="28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EDAECB3-3904-5006-9987-CDCAF993ACF1}"/>
                </a:ext>
              </a:extLst>
            </p:cNvPr>
            <p:cNvSpPr/>
            <p:nvPr/>
          </p:nvSpPr>
          <p:spPr>
            <a:xfrm>
              <a:off x="2134159" y="4895785"/>
              <a:ext cx="3038910" cy="832500"/>
            </a:xfrm>
            <a:custGeom>
              <a:avLst/>
              <a:gdLst>
                <a:gd name="connsiteX0" fmla="*/ 0 w 1968750"/>
                <a:gd name="connsiteY0" fmla="*/ 0 h 832500"/>
                <a:gd name="connsiteX1" fmla="*/ 1968750 w 1968750"/>
                <a:gd name="connsiteY1" fmla="*/ 0 h 832500"/>
                <a:gd name="connsiteX2" fmla="*/ 1968750 w 1968750"/>
                <a:gd name="connsiteY2" fmla="*/ 832500 h 832500"/>
                <a:gd name="connsiteX3" fmla="*/ 0 w 1968750"/>
                <a:gd name="connsiteY3" fmla="*/ 832500 h 832500"/>
                <a:gd name="connsiteX4" fmla="*/ 0 w 1968750"/>
                <a:gd name="connsiteY4" fmla="*/ 0 h 83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8750" h="832500">
                  <a:moveTo>
                    <a:pt x="0" y="0"/>
                  </a:moveTo>
                  <a:lnTo>
                    <a:pt x="1968750" y="0"/>
                  </a:lnTo>
                  <a:lnTo>
                    <a:pt x="1968750" y="832500"/>
                  </a:lnTo>
                  <a:lnTo>
                    <a:pt x="0" y="8325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12446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2800" kern="1200" dirty="0"/>
                <a:t>STANDARDIZATION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457EE86-AB88-14CC-B0F7-B7DFF24EF138}"/>
              </a:ext>
            </a:extLst>
          </p:cNvPr>
          <p:cNvGrpSpPr/>
          <p:nvPr/>
        </p:nvGrpSpPr>
        <p:grpSpPr>
          <a:xfrm>
            <a:off x="96600" y="6335406"/>
            <a:ext cx="1203573" cy="452060"/>
            <a:chOff x="96600" y="6335406"/>
            <a:chExt cx="1203573" cy="452060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675A9D55-8E1E-757B-6304-D63801D27D3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518" y="6446066"/>
              <a:ext cx="685655" cy="320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A black shield with a white house and blue and red shield&#10;&#10;Description automatically generated">
              <a:extLst>
                <a:ext uri="{FF2B5EF4-FFF2-40B4-BE49-F238E27FC236}">
                  <a16:creationId xmlns:a16="http://schemas.microsoft.com/office/drawing/2014/main" id="{39D4D3E7-7E34-78B9-95A8-8D789F6DEBE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00" y="6335406"/>
              <a:ext cx="421338" cy="452060"/>
            </a:xfrm>
            <a:prstGeom prst="rect">
              <a:avLst/>
            </a:prstGeom>
          </p:spPr>
        </p:pic>
      </p:grpSp>
      <p:pic>
        <p:nvPicPr>
          <p:cNvPr id="24" name="Picture 23" descr="A map of a city&#10;&#10;Description automatically generated">
            <a:extLst>
              <a:ext uri="{FF2B5EF4-FFF2-40B4-BE49-F238E27FC236}">
                <a16:creationId xmlns:a16="http://schemas.microsoft.com/office/drawing/2014/main" id="{A9819CF1-7A19-15C9-F794-40D1C2928A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39" t="-290" r="6088" b="6638"/>
          <a:stretch/>
        </p:blipFill>
        <p:spPr>
          <a:xfrm>
            <a:off x="5727342" y="144797"/>
            <a:ext cx="6087885" cy="6530640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26" name="Graphic 25" descr="Workflow outline">
            <a:extLst>
              <a:ext uri="{FF2B5EF4-FFF2-40B4-BE49-F238E27FC236}">
                <a16:creationId xmlns:a16="http://schemas.microsoft.com/office/drawing/2014/main" id="{002AABCA-8437-577E-603E-4C3B171495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0537" y="1349103"/>
            <a:ext cx="914400" cy="914400"/>
          </a:xfrm>
          <a:prstGeom prst="rect">
            <a:avLst/>
          </a:prstGeom>
        </p:spPr>
      </p:pic>
      <p:pic>
        <p:nvPicPr>
          <p:cNvPr id="28" name="Graphic 27" descr="Head with gears outline">
            <a:extLst>
              <a:ext uri="{FF2B5EF4-FFF2-40B4-BE49-F238E27FC236}">
                <a16:creationId xmlns:a16="http://schemas.microsoft.com/office/drawing/2014/main" id="{A00E2505-D812-F865-03CF-0E90120094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0537" y="3124398"/>
            <a:ext cx="914400" cy="914400"/>
          </a:xfrm>
          <a:prstGeom prst="rect">
            <a:avLst/>
          </a:prstGeom>
        </p:spPr>
      </p:pic>
      <p:pic>
        <p:nvPicPr>
          <p:cNvPr id="30" name="Graphic 29" descr="Checkmark with solid fill">
            <a:extLst>
              <a:ext uri="{FF2B5EF4-FFF2-40B4-BE49-F238E27FC236}">
                <a16:creationId xmlns:a16="http://schemas.microsoft.com/office/drawing/2014/main" id="{8B3B5929-BD39-EE9F-867C-BD819CF9A7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0537" y="4949906"/>
            <a:ext cx="914400" cy="914400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AF3512B-B44B-733B-03BA-CB7F6BBBDFA7}"/>
              </a:ext>
            </a:extLst>
          </p:cNvPr>
          <p:cNvCxnSpPr/>
          <p:nvPr/>
        </p:nvCxnSpPr>
        <p:spPr>
          <a:xfrm flipH="1">
            <a:off x="5024387" y="1078029"/>
            <a:ext cx="77002" cy="52573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8307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844FD-A02F-F5C5-C51B-4FD41B07A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Trebuchet MS" panose="020B0603020202020204" pitchFamily="34" charset="0"/>
              </a:rPr>
              <a:t>Results &amp; Discussion</a:t>
            </a:r>
            <a:endParaRPr lang="en-US" sz="4800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4A6BFE-B493-4A37-A39F-4FEE878594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-1" y="1731964"/>
            <a:ext cx="12192001" cy="5126036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6A4C8E-8C0A-3733-5452-DE9B3E32D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8455" y="6492875"/>
            <a:ext cx="75354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94D6D65-CE0A-4EBE-B810-0C5533A2B323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6ED09FD9-BDD4-D22A-8809-76AEA5C96E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4251368"/>
              </p:ext>
            </p:extLst>
          </p:nvPr>
        </p:nvGraphicFramePr>
        <p:xfrm>
          <a:off x="1300173" y="1912081"/>
          <a:ext cx="10353675" cy="3898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0A9C2D5D-DD62-181A-A24B-819A5674102B}"/>
              </a:ext>
            </a:extLst>
          </p:cNvPr>
          <p:cNvGrpSpPr/>
          <p:nvPr/>
        </p:nvGrpSpPr>
        <p:grpSpPr>
          <a:xfrm>
            <a:off x="96600" y="6335406"/>
            <a:ext cx="1203573" cy="452060"/>
            <a:chOff x="96600" y="6335406"/>
            <a:chExt cx="1203573" cy="452060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2B784FF7-4CAA-3128-5D42-6801A32F06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518" y="6446066"/>
              <a:ext cx="685655" cy="320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A black shield with a white house and blue and red shield&#10;&#10;Description automatically generated">
              <a:extLst>
                <a:ext uri="{FF2B5EF4-FFF2-40B4-BE49-F238E27FC236}">
                  <a16:creationId xmlns:a16="http://schemas.microsoft.com/office/drawing/2014/main" id="{00F13041-EF44-DC92-86AB-39922BC6B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00" y="6335406"/>
              <a:ext cx="421338" cy="4520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4458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AAB740-825F-689B-82A3-8725015E7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hart displayed on screen">
            <a:extLst>
              <a:ext uri="{FF2B5EF4-FFF2-40B4-BE49-F238E27FC236}">
                <a16:creationId xmlns:a16="http://schemas.microsoft.com/office/drawing/2014/main" id="{A9DC1F34-45FD-E66A-F07F-957A3443313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0" y="0"/>
            <a:ext cx="12195999" cy="6858000"/>
          </a:xfrm>
          <a:prstGeom prst="rect">
            <a:avLst/>
          </a:prstGeom>
        </p:spPr>
      </p:pic>
      <p:sp useBgFill="1">
        <p:nvSpPr>
          <p:cNvPr id="1035" name="Freeform 5">
            <a:extLst>
              <a:ext uri="{FF2B5EF4-FFF2-40B4-BE49-F238E27FC236}">
                <a16:creationId xmlns:a16="http://schemas.microsoft.com/office/drawing/2014/main" id="{ECB15BC7-6331-4C90-9B78-4F1110E17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271651" y="1762886"/>
            <a:ext cx="7656919" cy="3332229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:a16="http://schemas.microsoft.com/office/drawing/2014/main" xmlns:p14="http://schemas.microsoft.com/office/powerpoint/2010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913B9C-0794-5B4E-1435-C3E8BBB14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0733" y="2074339"/>
            <a:ext cx="7219954" cy="1828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Trebuchet MS" panose="020B0603020202020204" pitchFamily="34" charset="0"/>
              </a:rPr>
              <a:t>Results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95FEAF-64DC-1797-1C12-BA371CBE3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6745" y="6561436"/>
            <a:ext cx="75354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194D6D65-CE0A-4EBE-B810-0C5533A2B323}" type="slidenum">
              <a:rPr lang="en-US" smtClean="0"/>
              <a:pPr defTabSz="914400">
                <a:spcAft>
                  <a:spcPts val="600"/>
                </a:spcAft>
              </a:pPr>
              <a:t>12</a:t>
            </a:fld>
            <a:endParaRPr lang="en-US"/>
          </a:p>
        </p:txBody>
      </p:sp>
      <p:pic>
        <p:nvPicPr>
          <p:cNvPr id="16" name="Picture 15" descr="A black shield with a white house and blue and red shield&#10;&#10;Description automatically generated">
            <a:extLst>
              <a:ext uri="{FF2B5EF4-FFF2-40B4-BE49-F238E27FC236}">
                <a16:creationId xmlns:a16="http://schemas.microsoft.com/office/drawing/2014/main" id="{F51A9472-604C-5DA2-9FA7-7E457D8400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0" y="6335406"/>
            <a:ext cx="421338" cy="452060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805A6ADD-8923-C424-8FEA-861B18F3C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18" y="6446066"/>
            <a:ext cx="685655" cy="32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634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0F71654-0BCB-F25A-C6DE-B72D99596C5C}"/>
              </a:ext>
            </a:extLst>
          </p:cNvPr>
          <p:cNvCxnSpPr>
            <a:cxnSpLocks/>
          </p:cNvCxnSpPr>
          <p:nvPr/>
        </p:nvCxnSpPr>
        <p:spPr>
          <a:xfrm>
            <a:off x="-8280" y="3581400"/>
            <a:ext cx="2941980" cy="183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12A511-BB72-9FBC-6C47-5785D76E3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D6D65-CE0A-4EBE-B810-0C5533A2B323}" type="slidenum">
              <a:rPr lang="en-US" smtClean="0"/>
              <a:t>13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A4F064-D67D-AC25-71FA-8CEBC8E4B35E}"/>
              </a:ext>
            </a:extLst>
          </p:cNvPr>
          <p:cNvGrpSpPr/>
          <p:nvPr/>
        </p:nvGrpSpPr>
        <p:grpSpPr>
          <a:xfrm>
            <a:off x="96600" y="6335406"/>
            <a:ext cx="1203573" cy="452060"/>
            <a:chOff x="96600" y="6335406"/>
            <a:chExt cx="1203573" cy="452060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612C87C2-569F-7087-BA17-49C604A94A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518" y="6446066"/>
              <a:ext cx="685655" cy="320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A black shield with a white house and blue and red shield&#10;&#10;Description automatically generated">
              <a:extLst>
                <a:ext uri="{FF2B5EF4-FFF2-40B4-BE49-F238E27FC236}">
                  <a16:creationId xmlns:a16="http://schemas.microsoft.com/office/drawing/2014/main" id="{0F68AB12-07CD-81EA-0D78-E60ADB051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00" y="6335406"/>
              <a:ext cx="421338" cy="452060"/>
            </a:xfrm>
            <a:prstGeom prst="rect">
              <a:avLst/>
            </a:prstGeom>
          </p:spPr>
        </p:pic>
      </p:grpSp>
      <p:pic>
        <p:nvPicPr>
          <p:cNvPr id="36" name="Content Placeholder 35">
            <a:extLst>
              <a:ext uri="{FF2B5EF4-FFF2-40B4-BE49-F238E27FC236}">
                <a16:creationId xmlns:a16="http://schemas.microsoft.com/office/drawing/2014/main" id="{A5053640-767B-B034-89F6-6A4A361AF1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403094"/>
            <a:ext cx="9161700" cy="5932312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C642866-8197-13DF-006A-9CC2B3AF4C24}"/>
              </a:ext>
            </a:extLst>
          </p:cNvPr>
          <p:cNvSpPr txBox="1"/>
          <p:nvPr/>
        </p:nvSpPr>
        <p:spPr>
          <a:xfrm>
            <a:off x="-30703" y="3014990"/>
            <a:ext cx="3043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Socioeconomic</a:t>
            </a:r>
          </a:p>
        </p:txBody>
      </p:sp>
    </p:spTree>
    <p:extLst>
      <p:ext uri="{BB962C8B-B14F-4D97-AF65-F5344CB8AC3E}">
        <p14:creationId xmlns:p14="http://schemas.microsoft.com/office/powerpoint/2010/main" val="1720420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1B3BBA-8AE6-79EB-29F3-3C44D2BE9BAE}"/>
              </a:ext>
            </a:extLst>
          </p:cNvPr>
          <p:cNvCxnSpPr>
            <a:cxnSpLocks/>
          </p:cNvCxnSpPr>
          <p:nvPr/>
        </p:nvCxnSpPr>
        <p:spPr>
          <a:xfrm>
            <a:off x="-8280" y="3581400"/>
            <a:ext cx="20085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12A511-BB72-9FBC-6C47-5785D76E3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D6D65-CE0A-4EBE-B810-0C5533A2B323}" type="slidenum">
              <a:rPr lang="en-US" smtClean="0"/>
              <a:t>14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A4F064-D67D-AC25-71FA-8CEBC8E4B35E}"/>
              </a:ext>
            </a:extLst>
          </p:cNvPr>
          <p:cNvGrpSpPr/>
          <p:nvPr/>
        </p:nvGrpSpPr>
        <p:grpSpPr>
          <a:xfrm>
            <a:off x="96600" y="6335406"/>
            <a:ext cx="1203573" cy="452060"/>
            <a:chOff x="96600" y="6335406"/>
            <a:chExt cx="1203573" cy="452060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612C87C2-569F-7087-BA17-49C604A94A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518" y="6446066"/>
              <a:ext cx="685655" cy="320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A black shield with a white house and blue and red shield&#10;&#10;Description automatically generated">
              <a:extLst>
                <a:ext uri="{FF2B5EF4-FFF2-40B4-BE49-F238E27FC236}">
                  <a16:creationId xmlns:a16="http://schemas.microsoft.com/office/drawing/2014/main" id="{0F68AB12-07CD-81EA-0D78-E60ADB051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00" y="6335406"/>
              <a:ext cx="421338" cy="452060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BC642866-8197-13DF-006A-9CC2B3AF4C24}"/>
              </a:ext>
            </a:extLst>
          </p:cNvPr>
          <p:cNvSpPr txBox="1"/>
          <p:nvPr/>
        </p:nvSpPr>
        <p:spPr>
          <a:xfrm>
            <a:off x="-49359" y="3010092"/>
            <a:ext cx="2616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Health</a:t>
            </a:r>
          </a:p>
        </p:txBody>
      </p:sp>
      <p:pic>
        <p:nvPicPr>
          <p:cNvPr id="33" name="Content Placeholder 32">
            <a:extLst>
              <a:ext uri="{FF2B5EF4-FFF2-40B4-BE49-F238E27FC236}">
                <a16:creationId xmlns:a16="http://schemas.microsoft.com/office/drawing/2014/main" id="{36FA4BA8-5300-71E1-6F22-3831F39EE0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49" y="70515"/>
            <a:ext cx="5074315" cy="3281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A map of different colored areas&#10;&#10;Description automatically generated">
            <a:extLst>
              <a:ext uri="{FF2B5EF4-FFF2-40B4-BE49-F238E27FC236}">
                <a16:creationId xmlns:a16="http://schemas.microsoft.com/office/drawing/2014/main" id="{66E2D1AE-28A3-836A-4E16-E650CBD62F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796" y="70515"/>
            <a:ext cx="5070763" cy="3281082"/>
          </a:xfrm>
          <a:prstGeom prst="rect">
            <a:avLst/>
          </a:prstGeom>
        </p:spPr>
      </p:pic>
      <p:pic>
        <p:nvPicPr>
          <p:cNvPr id="14" name="Picture 13" descr="A map of a city&#10;&#10;Description automatically generated">
            <a:extLst>
              <a:ext uri="{FF2B5EF4-FFF2-40B4-BE49-F238E27FC236}">
                <a16:creationId xmlns:a16="http://schemas.microsoft.com/office/drawing/2014/main" id="{5D785EA7-99BD-4FE5-CDAB-670C1AB981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244" y="3555520"/>
            <a:ext cx="5074315" cy="3283380"/>
          </a:xfrm>
          <a:prstGeom prst="rect">
            <a:avLst/>
          </a:prstGeom>
        </p:spPr>
      </p:pic>
      <p:pic>
        <p:nvPicPr>
          <p:cNvPr id="16" name="Picture 15" descr="A map of a city&#10;&#10;Description automatically generated">
            <a:extLst>
              <a:ext uri="{FF2B5EF4-FFF2-40B4-BE49-F238E27FC236}">
                <a16:creationId xmlns:a16="http://schemas.microsoft.com/office/drawing/2014/main" id="{D658C2DF-BD8D-5326-54FD-25D7ABE31E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49" y="3555520"/>
            <a:ext cx="5074315" cy="32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136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593EE03-C180-A411-5ED0-7EA7E8D30ECB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0" y="3429000"/>
            <a:ext cx="15207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45193C3-FBFB-B562-CBD4-C5976C803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11064"/>
            <a:ext cx="3674916" cy="517933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Energy</a:t>
            </a:r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12A511-BB72-9FBC-6C47-5785D76E3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D6D65-CE0A-4EBE-B810-0C5533A2B323}" type="slidenum">
              <a:rPr lang="en-US" smtClean="0"/>
              <a:t>15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A4F064-D67D-AC25-71FA-8CEBC8E4B35E}"/>
              </a:ext>
            </a:extLst>
          </p:cNvPr>
          <p:cNvGrpSpPr/>
          <p:nvPr/>
        </p:nvGrpSpPr>
        <p:grpSpPr>
          <a:xfrm>
            <a:off x="96600" y="6335406"/>
            <a:ext cx="1203573" cy="452060"/>
            <a:chOff x="96600" y="6335406"/>
            <a:chExt cx="1203573" cy="452060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612C87C2-569F-7087-BA17-49C604A94A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518" y="6446066"/>
              <a:ext cx="685655" cy="320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A black shield with a white house and blue and red shield&#10;&#10;Description automatically generated">
              <a:extLst>
                <a:ext uri="{FF2B5EF4-FFF2-40B4-BE49-F238E27FC236}">
                  <a16:creationId xmlns:a16="http://schemas.microsoft.com/office/drawing/2014/main" id="{0F68AB12-07CD-81EA-0D78-E60ADB051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00" y="6335406"/>
              <a:ext cx="421338" cy="452060"/>
            </a:xfrm>
            <a:prstGeom prst="rect">
              <a:avLst/>
            </a:prstGeom>
          </p:spPr>
        </p:pic>
      </p:grpSp>
      <p:pic>
        <p:nvPicPr>
          <p:cNvPr id="17" name="Picture 16" descr="A map of different colored areas&#10;&#10;Description automatically generated">
            <a:extLst>
              <a:ext uri="{FF2B5EF4-FFF2-40B4-BE49-F238E27FC236}">
                <a16:creationId xmlns:a16="http://schemas.microsoft.com/office/drawing/2014/main" id="{B96D87A1-049D-585B-8289-9705F65771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390" y="1714498"/>
            <a:ext cx="5299362" cy="3428999"/>
          </a:xfrm>
          <a:prstGeom prst="rect">
            <a:avLst/>
          </a:prstGeom>
        </p:spPr>
      </p:pic>
      <p:pic>
        <p:nvPicPr>
          <p:cNvPr id="10" name="Picture 9" descr="A map of a city&#10;&#10;Description automatically generated">
            <a:extLst>
              <a:ext uri="{FF2B5EF4-FFF2-40B4-BE49-F238E27FC236}">
                <a16:creationId xmlns:a16="http://schemas.microsoft.com/office/drawing/2014/main" id="{B69B4164-35E4-1697-C016-87D28CEC66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701" y="1714500"/>
            <a:ext cx="529936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184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12A511-BB72-9FBC-6C47-5785D76E3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D6D65-CE0A-4EBE-B810-0C5533A2B323}" type="slidenum">
              <a:rPr lang="en-US" smtClean="0"/>
              <a:t>16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A4F064-D67D-AC25-71FA-8CEBC8E4B35E}"/>
              </a:ext>
            </a:extLst>
          </p:cNvPr>
          <p:cNvGrpSpPr/>
          <p:nvPr/>
        </p:nvGrpSpPr>
        <p:grpSpPr>
          <a:xfrm>
            <a:off x="96600" y="6335406"/>
            <a:ext cx="1203573" cy="452060"/>
            <a:chOff x="96600" y="6335406"/>
            <a:chExt cx="1203573" cy="452060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612C87C2-569F-7087-BA17-49C604A94A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518" y="6446066"/>
              <a:ext cx="685655" cy="320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A black shield with a white house and blue and red shield&#10;&#10;Description automatically generated">
              <a:extLst>
                <a:ext uri="{FF2B5EF4-FFF2-40B4-BE49-F238E27FC236}">
                  <a16:creationId xmlns:a16="http://schemas.microsoft.com/office/drawing/2014/main" id="{0F68AB12-07CD-81EA-0D78-E60ADB051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00" y="6335406"/>
              <a:ext cx="421338" cy="452060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BC642866-8197-13DF-006A-9CC2B3AF4C24}"/>
              </a:ext>
            </a:extLst>
          </p:cNvPr>
          <p:cNvSpPr txBox="1"/>
          <p:nvPr/>
        </p:nvSpPr>
        <p:spPr>
          <a:xfrm>
            <a:off x="0" y="2796832"/>
            <a:ext cx="2818155" cy="107721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>
              <a:spcBef>
                <a:spcPct val="0"/>
              </a:spcBef>
              <a:buNone/>
              <a:defRPr sz="3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/>
              <a:t>Climate </a:t>
            </a:r>
          </a:p>
          <a:p>
            <a:pPr algn="l"/>
            <a:r>
              <a:rPr lang="en-US" dirty="0"/>
              <a:t>Change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1B3BBA-8AE6-79EB-29F3-3C44D2BE9BAE}"/>
              </a:ext>
            </a:extLst>
          </p:cNvPr>
          <p:cNvCxnSpPr>
            <a:cxnSpLocks/>
          </p:cNvCxnSpPr>
          <p:nvPr/>
        </p:nvCxnSpPr>
        <p:spPr>
          <a:xfrm>
            <a:off x="0" y="3848993"/>
            <a:ext cx="17575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map of cities with blue and white colors&#10;&#10;Description automatically generated">
            <a:extLst>
              <a:ext uri="{FF2B5EF4-FFF2-40B4-BE49-F238E27FC236}">
                <a16:creationId xmlns:a16="http://schemas.microsoft.com/office/drawing/2014/main" id="{ADCD28CC-3CFD-81CA-3125-629C9D9BD9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517" y="-5843"/>
            <a:ext cx="5054808" cy="3270759"/>
          </a:xfrm>
          <a:prstGeom prst="rect">
            <a:avLst/>
          </a:prstGeom>
        </p:spPr>
      </p:pic>
      <p:pic>
        <p:nvPicPr>
          <p:cNvPr id="13" name="Picture 12" descr="A map of cities with blue squares&#10;&#10;Description automatically generated">
            <a:extLst>
              <a:ext uri="{FF2B5EF4-FFF2-40B4-BE49-F238E27FC236}">
                <a16:creationId xmlns:a16="http://schemas.microsoft.com/office/drawing/2014/main" id="{455939EC-A7B9-F319-0F07-7932D24792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408" y="698576"/>
            <a:ext cx="2969018" cy="1921129"/>
          </a:xfrm>
          <a:prstGeom prst="rect">
            <a:avLst/>
          </a:prstGeom>
        </p:spPr>
      </p:pic>
      <p:pic>
        <p:nvPicPr>
          <p:cNvPr id="12" name="Picture 11" descr="A map of a city&#10;&#10;Description automatically generated">
            <a:extLst>
              <a:ext uri="{FF2B5EF4-FFF2-40B4-BE49-F238E27FC236}">
                <a16:creationId xmlns:a16="http://schemas.microsoft.com/office/drawing/2014/main" id="{E70C68F4-D372-149C-F746-0DD59EDDA1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991" y="-5843"/>
            <a:ext cx="5054808" cy="3270758"/>
          </a:xfrm>
          <a:prstGeom prst="rect">
            <a:avLst/>
          </a:prstGeom>
        </p:spPr>
      </p:pic>
      <p:pic>
        <p:nvPicPr>
          <p:cNvPr id="18" name="Picture 17" descr="A map of cities with blue squares&#10;&#10;Description automatically generated">
            <a:extLst>
              <a:ext uri="{FF2B5EF4-FFF2-40B4-BE49-F238E27FC236}">
                <a16:creationId xmlns:a16="http://schemas.microsoft.com/office/drawing/2014/main" id="{D457E04D-9323-CFE3-8A49-C86B9FF2E6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991" y="3335441"/>
            <a:ext cx="5054808" cy="32707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75D0F4A-5E46-27DA-8DA3-89E6DC065D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517" y="3337920"/>
            <a:ext cx="5054808" cy="32682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6854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C06DB3-6C2E-6D5C-BB46-286C0F15F1AA}"/>
              </a:ext>
            </a:extLst>
          </p:cNvPr>
          <p:cNvCxnSpPr>
            <a:cxnSpLocks/>
          </p:cNvCxnSpPr>
          <p:nvPr/>
        </p:nvCxnSpPr>
        <p:spPr>
          <a:xfrm>
            <a:off x="0" y="3429000"/>
            <a:ext cx="19269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45193C3-FBFB-B562-CBD4-C5976C803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11066"/>
            <a:ext cx="3128817" cy="517933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Housing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12A511-BB72-9FBC-6C47-5785D76E3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D6D65-CE0A-4EBE-B810-0C5533A2B323}" type="slidenum">
              <a:rPr lang="en-US" smtClean="0"/>
              <a:t>17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A4F064-D67D-AC25-71FA-8CEBC8E4B35E}"/>
              </a:ext>
            </a:extLst>
          </p:cNvPr>
          <p:cNvGrpSpPr/>
          <p:nvPr/>
        </p:nvGrpSpPr>
        <p:grpSpPr>
          <a:xfrm>
            <a:off x="96600" y="6335406"/>
            <a:ext cx="1203573" cy="452060"/>
            <a:chOff x="96600" y="6335406"/>
            <a:chExt cx="1203573" cy="452060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612C87C2-569F-7087-BA17-49C604A94A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518" y="6446066"/>
              <a:ext cx="685655" cy="320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A black shield with a white house and blue and red shield&#10;&#10;Description automatically generated">
              <a:extLst>
                <a:ext uri="{FF2B5EF4-FFF2-40B4-BE49-F238E27FC236}">
                  <a16:creationId xmlns:a16="http://schemas.microsoft.com/office/drawing/2014/main" id="{0F68AB12-07CD-81EA-0D78-E60ADB051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00" y="6335406"/>
              <a:ext cx="421338" cy="452060"/>
            </a:xfrm>
            <a:prstGeom prst="rect">
              <a:avLst/>
            </a:prstGeom>
          </p:spPr>
        </p:pic>
      </p:grpSp>
      <p:pic>
        <p:nvPicPr>
          <p:cNvPr id="8" name="Picture 7" descr="A map of a city&#10;&#10;Description automatically generated">
            <a:extLst>
              <a:ext uri="{FF2B5EF4-FFF2-40B4-BE49-F238E27FC236}">
                <a16:creationId xmlns:a16="http://schemas.microsoft.com/office/drawing/2014/main" id="{33892260-2819-2BBB-50C6-6BF0550618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693" y="60256"/>
            <a:ext cx="4984860" cy="3225497"/>
          </a:xfrm>
          <a:prstGeom prst="rect">
            <a:avLst/>
          </a:prstGeom>
        </p:spPr>
      </p:pic>
      <p:pic>
        <p:nvPicPr>
          <p:cNvPr id="12" name="Picture 11" descr="A map of cities with blue and gray areas&#10;&#10;Description automatically generated">
            <a:extLst>
              <a:ext uri="{FF2B5EF4-FFF2-40B4-BE49-F238E27FC236}">
                <a16:creationId xmlns:a16="http://schemas.microsoft.com/office/drawing/2014/main" id="{8CC01EE5-2B31-6362-476F-41DE195594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693" y="3489257"/>
            <a:ext cx="4984860" cy="3225497"/>
          </a:xfrm>
          <a:prstGeom prst="rect">
            <a:avLst/>
          </a:prstGeom>
        </p:spPr>
      </p:pic>
      <p:pic>
        <p:nvPicPr>
          <p:cNvPr id="16" name="Picture 15" descr="A map of the city&#10;&#10;Description automatically generated">
            <a:extLst>
              <a:ext uri="{FF2B5EF4-FFF2-40B4-BE49-F238E27FC236}">
                <a16:creationId xmlns:a16="http://schemas.microsoft.com/office/drawing/2014/main" id="{000F4D6E-E572-4A51-AF93-F1AABB3773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992" y="1557284"/>
            <a:ext cx="4984860" cy="322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501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193C3-FBFB-B562-CBD4-C5976C803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11067"/>
            <a:ext cx="3674916" cy="517933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Legacy</a:t>
            </a:r>
            <a:r>
              <a:rPr lang="en-US" sz="2800" dirty="0"/>
              <a:t> </a:t>
            </a:r>
            <a:r>
              <a:rPr lang="en-US" sz="3200" dirty="0"/>
              <a:t>Pollution</a:t>
            </a:r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12A511-BB72-9FBC-6C47-5785D76E3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D6D65-CE0A-4EBE-B810-0C5533A2B323}" type="slidenum">
              <a:rPr lang="en-US" smtClean="0"/>
              <a:t>18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A4F064-D67D-AC25-71FA-8CEBC8E4B35E}"/>
              </a:ext>
            </a:extLst>
          </p:cNvPr>
          <p:cNvGrpSpPr/>
          <p:nvPr/>
        </p:nvGrpSpPr>
        <p:grpSpPr>
          <a:xfrm>
            <a:off x="96600" y="6335406"/>
            <a:ext cx="1203573" cy="452060"/>
            <a:chOff x="96600" y="6335406"/>
            <a:chExt cx="1203573" cy="452060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612C87C2-569F-7087-BA17-49C604A94A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518" y="6446066"/>
              <a:ext cx="685655" cy="320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A black shield with a white house and blue and red shield&#10;&#10;Description automatically generated">
              <a:extLst>
                <a:ext uri="{FF2B5EF4-FFF2-40B4-BE49-F238E27FC236}">
                  <a16:creationId xmlns:a16="http://schemas.microsoft.com/office/drawing/2014/main" id="{0F68AB12-07CD-81EA-0D78-E60ADB051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00" y="6335406"/>
              <a:ext cx="421338" cy="452060"/>
            </a:xfrm>
            <a:prstGeom prst="rect">
              <a:avLst/>
            </a:prstGeom>
          </p:spPr>
        </p:pic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593EE03-C180-A411-5ED0-7EA7E8D30ECB}"/>
              </a:ext>
            </a:extLst>
          </p:cNvPr>
          <p:cNvCxnSpPr>
            <a:cxnSpLocks/>
          </p:cNvCxnSpPr>
          <p:nvPr/>
        </p:nvCxnSpPr>
        <p:spPr>
          <a:xfrm>
            <a:off x="0" y="3429000"/>
            <a:ext cx="33014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map of a city&#10;&#10;Description automatically generated">
            <a:extLst>
              <a:ext uri="{FF2B5EF4-FFF2-40B4-BE49-F238E27FC236}">
                <a16:creationId xmlns:a16="http://schemas.microsoft.com/office/drawing/2014/main" id="{BAEC2A6A-1311-BE62-F068-7121AD907A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465" y="609600"/>
            <a:ext cx="8714511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2696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593EE03-C180-A411-5ED0-7EA7E8D30ECB}"/>
              </a:ext>
            </a:extLst>
          </p:cNvPr>
          <p:cNvCxnSpPr>
            <a:cxnSpLocks/>
          </p:cNvCxnSpPr>
          <p:nvPr/>
        </p:nvCxnSpPr>
        <p:spPr>
          <a:xfrm>
            <a:off x="14298" y="3274219"/>
            <a:ext cx="30432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45193C3-FBFB-B562-CBD4-C5976C803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776" y="2756286"/>
            <a:ext cx="3674916" cy="517933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Transportation</a:t>
            </a: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12A511-BB72-9FBC-6C47-5785D76E3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D6D65-CE0A-4EBE-B810-0C5533A2B323}" type="slidenum">
              <a:rPr lang="en-US" smtClean="0"/>
              <a:t>19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A4F064-D67D-AC25-71FA-8CEBC8E4B35E}"/>
              </a:ext>
            </a:extLst>
          </p:cNvPr>
          <p:cNvGrpSpPr/>
          <p:nvPr/>
        </p:nvGrpSpPr>
        <p:grpSpPr>
          <a:xfrm>
            <a:off x="96600" y="6335406"/>
            <a:ext cx="1203573" cy="452060"/>
            <a:chOff x="96600" y="6335406"/>
            <a:chExt cx="1203573" cy="452060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612C87C2-569F-7087-BA17-49C604A94A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518" y="6446066"/>
              <a:ext cx="685655" cy="320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A black shield with a white house and blue and red shield&#10;&#10;Description automatically generated">
              <a:extLst>
                <a:ext uri="{FF2B5EF4-FFF2-40B4-BE49-F238E27FC236}">
                  <a16:creationId xmlns:a16="http://schemas.microsoft.com/office/drawing/2014/main" id="{0F68AB12-07CD-81EA-0D78-E60ADB051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00" y="6335406"/>
              <a:ext cx="421338" cy="452060"/>
            </a:xfrm>
            <a:prstGeom prst="rect">
              <a:avLst/>
            </a:prstGeom>
          </p:spPr>
        </p:pic>
      </p:grpSp>
      <p:pic>
        <p:nvPicPr>
          <p:cNvPr id="11" name="Picture 10" descr="A map of the united states&#10;&#10;Description automatically generated">
            <a:extLst>
              <a:ext uri="{FF2B5EF4-FFF2-40B4-BE49-F238E27FC236}">
                <a16:creationId xmlns:a16="http://schemas.microsoft.com/office/drawing/2014/main" id="{963A24D0-D421-6712-1EAF-CBE9E380D8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302" y="148973"/>
            <a:ext cx="5054808" cy="3270758"/>
          </a:xfrm>
          <a:prstGeom prst="rect">
            <a:avLst/>
          </a:prstGeom>
        </p:spPr>
      </p:pic>
      <p:pic>
        <p:nvPicPr>
          <p:cNvPr id="14" name="Picture 13" descr="A map of cities and roads&#10;&#10;Description automatically generated">
            <a:extLst>
              <a:ext uri="{FF2B5EF4-FFF2-40B4-BE49-F238E27FC236}">
                <a16:creationId xmlns:a16="http://schemas.microsoft.com/office/drawing/2014/main" id="{53AB77D9-661C-5376-A8B7-98A9CF42FD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991" y="3565242"/>
            <a:ext cx="5054808" cy="3270758"/>
          </a:xfrm>
          <a:prstGeom prst="rect">
            <a:avLst/>
          </a:prstGeom>
        </p:spPr>
      </p:pic>
      <p:pic>
        <p:nvPicPr>
          <p:cNvPr id="22" name="Picture 21" descr="A map of a city&#10;&#10;Description automatically generated">
            <a:extLst>
              <a:ext uri="{FF2B5EF4-FFF2-40B4-BE49-F238E27FC236}">
                <a16:creationId xmlns:a16="http://schemas.microsoft.com/office/drawing/2014/main" id="{48F42CD8-8451-5116-82A1-177739D9F2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682" y="3565242"/>
            <a:ext cx="5054799" cy="327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15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57B3D374-02E9-D1EE-11D0-592F27EDF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7A78CF-0543-5A0A-761C-95A43C1337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730" y="547282"/>
            <a:ext cx="11287486" cy="1773526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Trebuchet MS" panose="020B0603020202020204" pitchFamily="34" charset="0"/>
              </a:rPr>
              <a:t>Community Insight Mapping: </a:t>
            </a:r>
            <a:br>
              <a:rPr lang="en-US" sz="4800" dirty="0">
                <a:solidFill>
                  <a:schemeClr val="tx1"/>
                </a:solidFill>
                <a:latin typeface="Trebuchet MS" panose="020B0603020202020204" pitchFamily="34" charset="0"/>
              </a:rPr>
            </a:br>
            <a:r>
              <a:rPr lang="en-US" sz="4800" dirty="0">
                <a:solidFill>
                  <a:schemeClr val="tx1"/>
                </a:solidFill>
                <a:latin typeface="Trebuchet MS" panose="020B0603020202020204" pitchFamily="34" charset="0"/>
              </a:rPr>
              <a:t>Unveiling Socioeconomic Dynamics for Informed Decision-Making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5FF2329-A0E6-B559-384A-2F9CDFCF930D}"/>
              </a:ext>
            </a:extLst>
          </p:cNvPr>
          <p:cNvSpPr/>
          <p:nvPr/>
        </p:nvSpPr>
        <p:spPr>
          <a:xfrm>
            <a:off x="0" y="4537192"/>
            <a:ext cx="12191999" cy="1773526"/>
          </a:xfrm>
          <a:prstGeom prst="roundRect">
            <a:avLst/>
          </a:prstGeom>
          <a:solidFill>
            <a:schemeClr val="tx1">
              <a:alpha val="52127"/>
            </a:schemeClr>
          </a:solidFill>
          <a:ln>
            <a:noFill/>
          </a:ln>
          <a:effectLst>
            <a:softEdge rad="85824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0EF34F-EA99-CA21-2CD4-3F0C1BA58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87747" y="4196008"/>
            <a:ext cx="5123451" cy="2946783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kern="100" dirty="0">
                <a:solidFill>
                  <a:schemeClr val="bg1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Project Manager: Pamela Boyd</a:t>
            </a: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kern="100" dirty="0">
                <a:solidFill>
                  <a:schemeClr val="bg1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Assistant Project Manager: Jonathan Knoll</a:t>
            </a: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kern="100" dirty="0">
                <a:solidFill>
                  <a:schemeClr val="bg1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GIS Analyst: Devin Peters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kern="100" dirty="0">
                <a:solidFill>
                  <a:schemeClr val="bg1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GIS Analyst: Alee Sho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23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3400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85FBAE-1FD8-E71A-2862-7E661E662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8455" y="6563745"/>
            <a:ext cx="753545" cy="365125"/>
          </a:xfrm>
        </p:spPr>
        <p:txBody>
          <a:bodyPr/>
          <a:lstStyle/>
          <a:p>
            <a:fld id="{194D6D65-CE0A-4EBE-B810-0C5533A2B323}" type="slidenum">
              <a:rPr lang="en-US" smtClean="0"/>
              <a:t>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F20A60-3953-7EA8-0599-0B69ED22C1C8}"/>
              </a:ext>
            </a:extLst>
          </p:cNvPr>
          <p:cNvSpPr txBox="1"/>
          <p:nvPr/>
        </p:nvSpPr>
        <p:spPr>
          <a:xfrm>
            <a:off x="3048000" y="2890391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rebuchet MS" panose="020B0603020202020204" pitchFamily="34" charset="0"/>
              </a:rPr>
              <a:t>River City Socioeconomic Mapping Solutions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2888389-DA2A-57D6-E822-7BA7BA2EC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167" y="4876940"/>
            <a:ext cx="2342189" cy="109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ack shield with a white house and blue and red shield&#10;&#10;Description automatically generated">
            <a:extLst>
              <a:ext uri="{FF2B5EF4-FFF2-40B4-BE49-F238E27FC236}">
                <a16:creationId xmlns:a16="http://schemas.microsoft.com/office/drawing/2014/main" id="{700218E9-302A-D18E-1A2A-E754F082FF7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44" y="4737346"/>
            <a:ext cx="1315250" cy="14111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0E4524-4E8E-06B9-B986-B6BC5581F8D2}"/>
              </a:ext>
            </a:extLst>
          </p:cNvPr>
          <p:cNvSpPr txBox="1"/>
          <p:nvPr/>
        </p:nvSpPr>
        <p:spPr>
          <a:xfrm>
            <a:off x="-60962" y="6673101"/>
            <a:ext cx="20726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2">
                    <a:lumMod val="75000"/>
                    <a:lumOff val="25000"/>
                  </a:schemeClr>
                </a:solidFill>
              </a:rPr>
              <a:t>Photo Credit: Rodolfo Gonzales/AP</a:t>
            </a:r>
          </a:p>
        </p:txBody>
      </p:sp>
    </p:spTree>
    <p:extLst>
      <p:ext uri="{BB962C8B-B14F-4D97-AF65-F5344CB8AC3E}">
        <p14:creationId xmlns:p14="http://schemas.microsoft.com/office/powerpoint/2010/main" val="2995248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193C3-FBFB-B562-CBD4-C5976C803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37090" y="2911067"/>
            <a:ext cx="4035422" cy="517933"/>
          </a:xfrm>
        </p:spPr>
        <p:txBody>
          <a:bodyPr>
            <a:noAutofit/>
          </a:bodyPr>
          <a:lstStyle/>
          <a:p>
            <a:r>
              <a:rPr lang="en-US" sz="3200" dirty="0"/>
              <a:t> Wastewater</a:t>
            </a: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12A511-BB72-9FBC-6C47-5785D76E3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D6D65-CE0A-4EBE-B810-0C5533A2B323}" type="slidenum">
              <a:rPr lang="en-US" smtClean="0"/>
              <a:t>20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A4F064-D67D-AC25-71FA-8CEBC8E4B35E}"/>
              </a:ext>
            </a:extLst>
          </p:cNvPr>
          <p:cNvGrpSpPr/>
          <p:nvPr/>
        </p:nvGrpSpPr>
        <p:grpSpPr>
          <a:xfrm>
            <a:off x="96600" y="6335406"/>
            <a:ext cx="1203573" cy="452060"/>
            <a:chOff x="96600" y="6335406"/>
            <a:chExt cx="1203573" cy="452060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612C87C2-569F-7087-BA17-49C604A94A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518" y="6446066"/>
              <a:ext cx="685655" cy="320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A black shield with a white house and blue and red shield&#10;&#10;Description automatically generated">
              <a:extLst>
                <a:ext uri="{FF2B5EF4-FFF2-40B4-BE49-F238E27FC236}">
                  <a16:creationId xmlns:a16="http://schemas.microsoft.com/office/drawing/2014/main" id="{0F68AB12-07CD-81EA-0D78-E60ADB051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00" y="6335406"/>
              <a:ext cx="421338" cy="452060"/>
            </a:xfrm>
            <a:prstGeom prst="rect">
              <a:avLst/>
            </a:prstGeom>
          </p:spPr>
        </p:pic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593EE03-C180-A411-5ED0-7EA7E8D30ECB}"/>
              </a:ext>
            </a:extLst>
          </p:cNvPr>
          <p:cNvCxnSpPr>
            <a:cxnSpLocks/>
          </p:cNvCxnSpPr>
          <p:nvPr/>
        </p:nvCxnSpPr>
        <p:spPr>
          <a:xfrm>
            <a:off x="0" y="3429000"/>
            <a:ext cx="46008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map of a city&#10;&#10;Description automatically generated">
            <a:extLst>
              <a:ext uri="{FF2B5EF4-FFF2-40B4-BE49-F238E27FC236}">
                <a16:creationId xmlns:a16="http://schemas.microsoft.com/office/drawing/2014/main" id="{733C6581-6CD3-0C76-7987-8398652C7A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0" y="289413"/>
            <a:ext cx="9514828" cy="615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901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B3BD510-D758-CA4F-6D96-1DF1F4B686A4}"/>
              </a:ext>
            </a:extLst>
          </p:cNvPr>
          <p:cNvCxnSpPr>
            <a:cxnSpLocks/>
          </p:cNvCxnSpPr>
          <p:nvPr/>
        </p:nvCxnSpPr>
        <p:spPr>
          <a:xfrm>
            <a:off x="0" y="3895725"/>
            <a:ext cx="2686050" cy="74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12A511-BB72-9FBC-6C47-5785D76E3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D6D65-CE0A-4EBE-B810-0C5533A2B323}" type="slidenum">
              <a:rPr lang="en-US" smtClean="0"/>
              <a:t>21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A4F064-D67D-AC25-71FA-8CEBC8E4B35E}"/>
              </a:ext>
            </a:extLst>
          </p:cNvPr>
          <p:cNvGrpSpPr/>
          <p:nvPr/>
        </p:nvGrpSpPr>
        <p:grpSpPr>
          <a:xfrm>
            <a:off x="96600" y="6335406"/>
            <a:ext cx="1203573" cy="452060"/>
            <a:chOff x="96600" y="6335406"/>
            <a:chExt cx="1203573" cy="452060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612C87C2-569F-7087-BA17-49C604A94A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518" y="6446066"/>
              <a:ext cx="685655" cy="320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A black shield with a white house and blue and red shield&#10;&#10;Description automatically generated">
              <a:extLst>
                <a:ext uri="{FF2B5EF4-FFF2-40B4-BE49-F238E27FC236}">
                  <a16:creationId xmlns:a16="http://schemas.microsoft.com/office/drawing/2014/main" id="{0F68AB12-07CD-81EA-0D78-E60ADB051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00" y="6335406"/>
              <a:ext cx="421338" cy="452060"/>
            </a:xfrm>
            <a:prstGeom prst="rect">
              <a:avLst/>
            </a:prstGeom>
          </p:spPr>
        </p:pic>
      </p:grpSp>
      <p:pic>
        <p:nvPicPr>
          <p:cNvPr id="15" name="Picture 14" descr="A map of the city of water&#10;&#10;Description automatically generated with medium confidence">
            <a:extLst>
              <a:ext uri="{FF2B5EF4-FFF2-40B4-BE49-F238E27FC236}">
                <a16:creationId xmlns:a16="http://schemas.microsoft.com/office/drawing/2014/main" id="{F13B2D5A-EEC4-0519-7303-0BF474F6A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50" y="363884"/>
            <a:ext cx="9274836" cy="60013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6A1E6CF-1066-5EF4-8EFB-EF1EC4AB2611}"/>
              </a:ext>
            </a:extLst>
          </p:cNvPr>
          <p:cNvSpPr txBox="1"/>
          <p:nvPr/>
        </p:nvSpPr>
        <p:spPr>
          <a:xfrm>
            <a:off x="0" y="2825958"/>
            <a:ext cx="45495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Workforce </a:t>
            </a:r>
          </a:p>
          <a:p>
            <a:r>
              <a:rPr lang="en-US" sz="3200" dirty="0"/>
              <a:t>Development</a:t>
            </a:r>
          </a:p>
        </p:txBody>
      </p:sp>
    </p:spTree>
    <p:extLst>
      <p:ext uri="{BB962C8B-B14F-4D97-AF65-F5344CB8AC3E}">
        <p14:creationId xmlns:p14="http://schemas.microsoft.com/office/powerpoint/2010/main" val="32048875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46C8FF-0D00-3ED4-A75B-1B1B8D3F6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D6D65-CE0A-4EBE-B810-0C5533A2B323}" type="slidenum">
              <a:rPr lang="en-US" smtClean="0"/>
              <a:t>22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D0CD94-2C10-A435-FA87-928EE96D8CE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75864" y="-38466"/>
            <a:ext cx="10353675" cy="780857"/>
          </a:xfrm>
        </p:spPr>
        <p:txBody>
          <a:bodyPr>
            <a:noAutofit/>
          </a:bodyPr>
          <a:lstStyle/>
          <a:p>
            <a:r>
              <a:rPr lang="en-US" sz="4800" dirty="0"/>
              <a:t>Discussion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C8BB6D9-6896-3DD5-3B7A-8CC3115D6325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907947" y="3985033"/>
            <a:ext cx="2900713" cy="3397725"/>
          </a:xfrm>
          <a:noFill/>
        </p:spPr>
        <p:txBody>
          <a:bodyPr wrap="square" rtlCol="0">
            <a:spAutoFit/>
          </a:bodyPr>
          <a:lstStyle/>
          <a:p>
            <a:pPr mar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MAUP</a:t>
            </a:r>
          </a:p>
          <a:p>
            <a:pPr mar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Growth rate</a:t>
            </a:r>
          </a:p>
          <a:p>
            <a:pPr mar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Current data</a:t>
            </a:r>
          </a:p>
          <a:p>
            <a:pPr marL="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54B6EBD-F4F3-9612-329F-B27A886F8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18" y="6446066"/>
            <a:ext cx="685655" cy="32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black shield with a white house and blue and red shield&#10;&#10;Description automatically generated">
            <a:extLst>
              <a:ext uri="{FF2B5EF4-FFF2-40B4-BE49-F238E27FC236}">
                <a16:creationId xmlns:a16="http://schemas.microsoft.com/office/drawing/2014/main" id="{56F88920-0834-BC8F-7458-B22A3245C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0" y="6335406"/>
            <a:ext cx="421338" cy="452060"/>
          </a:xfrm>
          <a:prstGeom prst="rect">
            <a:avLst/>
          </a:prstGeom>
        </p:spPr>
      </p:pic>
      <p:pic>
        <p:nvPicPr>
          <p:cNvPr id="17" name="Graphic 16" descr="Business Growth with solid fill">
            <a:extLst>
              <a:ext uri="{FF2B5EF4-FFF2-40B4-BE49-F238E27FC236}">
                <a16:creationId xmlns:a16="http://schemas.microsoft.com/office/drawing/2014/main" id="{AA090224-9DBE-E615-B7AB-0E622A8BF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24873" y="1713331"/>
            <a:ext cx="2271702" cy="2271702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80736A3-14DE-D1CA-993D-86D0DB39FBF8}"/>
              </a:ext>
            </a:extLst>
          </p:cNvPr>
          <p:cNvCxnSpPr>
            <a:cxnSpLocks/>
          </p:cNvCxnSpPr>
          <p:nvPr/>
        </p:nvCxnSpPr>
        <p:spPr>
          <a:xfrm>
            <a:off x="6096000" y="1463985"/>
            <a:ext cx="0" cy="492206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6238390-CBA6-5532-D5C4-33733572019F}"/>
              </a:ext>
            </a:extLst>
          </p:cNvPr>
          <p:cNvSpPr txBox="1"/>
          <p:nvPr/>
        </p:nvSpPr>
        <p:spPr>
          <a:xfrm>
            <a:off x="1022812" y="1267084"/>
            <a:ext cx="2675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Limitations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6ADE0FD-87EB-99FE-F136-2A0C7CDCCCE0}"/>
              </a:ext>
            </a:extLst>
          </p:cNvPr>
          <p:cNvSpPr txBox="1"/>
          <p:nvPr/>
        </p:nvSpPr>
        <p:spPr>
          <a:xfrm>
            <a:off x="6598269" y="1264423"/>
            <a:ext cx="4167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Opportunities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B63857-467F-003A-9498-81C7682AA29A}"/>
              </a:ext>
            </a:extLst>
          </p:cNvPr>
          <p:cNvSpPr txBox="1"/>
          <p:nvPr/>
        </p:nvSpPr>
        <p:spPr>
          <a:xfrm>
            <a:off x="7038635" y="4183210"/>
            <a:ext cx="4610502" cy="1132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</a:rPr>
              <a:t> Interpolation</a:t>
            </a:r>
            <a:r>
              <a:rPr lang="en-US" sz="2400" dirty="0"/>
              <a:t> techniques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Block level</a:t>
            </a:r>
          </a:p>
        </p:txBody>
      </p:sp>
      <p:pic>
        <p:nvPicPr>
          <p:cNvPr id="29" name="Graphic 28" descr="Pinch Zoom In with solid fill">
            <a:extLst>
              <a:ext uri="{FF2B5EF4-FFF2-40B4-BE49-F238E27FC236}">
                <a16:creationId xmlns:a16="http://schemas.microsoft.com/office/drawing/2014/main" id="{C06EA23B-BE6D-33A0-367B-63FF3685C8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19816" y="1789355"/>
            <a:ext cx="2271702" cy="22717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3375D3-D137-18FA-7A34-B730D396E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-1" y="1267084"/>
            <a:ext cx="12192001" cy="5590916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9779879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99285-EFCE-C53E-247F-95B8318E6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334" y="125252"/>
            <a:ext cx="3515331" cy="903802"/>
          </a:xfrm>
        </p:spPr>
        <p:txBody>
          <a:bodyPr>
            <a:normAutofit/>
          </a:bodyPr>
          <a:lstStyle/>
          <a:p>
            <a:r>
              <a:rPr lang="en-US" sz="4800" dirty="0"/>
              <a:t>Conclusions</a:t>
            </a:r>
            <a:endParaRPr lang="en-US" sz="4400" dirty="0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FED60055-50B6-F327-47EE-2531F7F087F1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846418" y="1732449"/>
            <a:ext cx="5060497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62850" lvl="1" indent="-285750" algn="ctr">
              <a:buFont typeface="Arial" panose="020B0604020202020204" pitchFamily="34" charset="0"/>
              <a:buChar char="•"/>
            </a:pPr>
            <a:endParaRPr lang="en-US" dirty="0"/>
          </a:p>
          <a:p>
            <a:pPr marL="3771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797C28-CD23-4918-763C-4AA601B6C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D6D65-CE0A-4EBE-B810-0C5533A2B323}" type="slidenum">
              <a:rPr lang="en-US" smtClean="0"/>
              <a:t>23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8AD0A01-D51F-5D6E-500B-74F85149F1F5}"/>
              </a:ext>
            </a:extLst>
          </p:cNvPr>
          <p:cNvGrpSpPr/>
          <p:nvPr/>
        </p:nvGrpSpPr>
        <p:grpSpPr>
          <a:xfrm>
            <a:off x="96600" y="6335406"/>
            <a:ext cx="1203573" cy="452060"/>
            <a:chOff x="96600" y="6335406"/>
            <a:chExt cx="1203573" cy="452060"/>
          </a:xfrm>
        </p:grpSpPr>
        <p:pic>
          <p:nvPicPr>
            <p:cNvPr id="6" name="Picture 2" descr="A blue and white logo&#10;&#10;Description automatically generated">
              <a:extLst>
                <a:ext uri="{FF2B5EF4-FFF2-40B4-BE49-F238E27FC236}">
                  <a16:creationId xmlns:a16="http://schemas.microsoft.com/office/drawing/2014/main" id="{E88531DC-128E-DE15-3ECD-6B2602AA47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518" y="6446066"/>
              <a:ext cx="685655" cy="320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A black shield with a white house and blue and red shield&#10;&#10;Description automatically generated">
              <a:extLst>
                <a:ext uri="{FF2B5EF4-FFF2-40B4-BE49-F238E27FC236}">
                  <a16:creationId xmlns:a16="http://schemas.microsoft.com/office/drawing/2014/main" id="{63B57B95-8557-3101-0207-87691FBFA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00" y="6335406"/>
              <a:ext cx="421338" cy="452060"/>
            </a:xfrm>
            <a:prstGeom prst="rect">
              <a:avLst/>
            </a:prstGeom>
          </p:spPr>
        </p:pic>
      </p:grpSp>
      <p:graphicFrame>
        <p:nvGraphicFramePr>
          <p:cNvPr id="24" name="Content Placeholder 19">
            <a:extLst>
              <a:ext uri="{FF2B5EF4-FFF2-40B4-BE49-F238E27FC236}">
                <a16:creationId xmlns:a16="http://schemas.microsoft.com/office/drawing/2014/main" id="{EE59BC83-252C-314E-B0F0-AADBC5F2DC4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23052815"/>
              </p:ext>
            </p:extLst>
          </p:nvPr>
        </p:nvGraphicFramePr>
        <p:xfrm>
          <a:off x="1" y="1564786"/>
          <a:ext cx="12192000" cy="5293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352063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C7BC121-960B-FE48-A203-D574E82E2147}"/>
              </a:ext>
            </a:extLst>
          </p:cNvPr>
          <p:cNvSpPr txBox="1"/>
          <p:nvPr/>
        </p:nvSpPr>
        <p:spPr>
          <a:xfrm>
            <a:off x="21776" y="2976034"/>
            <a:ext cx="3840362" cy="9059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800" spc="3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  <a:t>Questions</a:t>
            </a:r>
            <a:r>
              <a:rPr lang="en-US" sz="4800" b="1" spc="3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  <a:t>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8187575-5CB4-477B-AA47-020C6D2A78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4552950" y="1"/>
            <a:ext cx="763905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E585F70-7C5D-424E-A182-39507AF48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7501468" y="1"/>
            <a:ext cx="4690532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5FC44C-F346-6072-32BA-6288D65F7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1" y="5883275"/>
            <a:ext cx="75354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194D6D65-CE0A-4EBE-B810-0C5533A2B323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24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Picture 9" descr="Back of people's heads and raised hands at corporate presentation with speaker and whiteboard out of focus in background">
            <a:extLst>
              <a:ext uri="{FF2B5EF4-FFF2-40B4-BE49-F238E27FC236}">
                <a16:creationId xmlns:a16="http://schemas.microsoft.com/office/drawing/2014/main" id="{20318265-4139-D0A3-DF6F-552DBEE612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3" r="13847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9303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AA45C-7643-377B-230E-1C2089B99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4138"/>
            <a:ext cx="3181350" cy="9704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dirty="0">
                <a:latin typeface="Trebuchet MS" panose="020B0603020202020204" pitchFamily="34" charset="0"/>
              </a:rPr>
              <a:t>References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FAF1F8-AB54-4B54-7815-D960396D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8455" y="6468472"/>
            <a:ext cx="75354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94D6D65-CE0A-4EBE-B810-0C5533A2B323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  <p:pic>
        <p:nvPicPr>
          <p:cNvPr id="19" name="Picture 18" descr="A black shield with a white house and blue and red shield&#10;&#10;Description automatically generated">
            <a:extLst>
              <a:ext uri="{FF2B5EF4-FFF2-40B4-BE49-F238E27FC236}">
                <a16:creationId xmlns:a16="http://schemas.microsoft.com/office/drawing/2014/main" id="{40DE38E3-8C7A-F1B5-3295-18379DD4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0" y="6335406"/>
            <a:ext cx="421338" cy="452060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900A9369-CADC-6BCE-D942-0B24C274E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18" y="6446066"/>
            <a:ext cx="685655" cy="32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7E0AEB3-4CC5-EFBE-34DC-BBBB4AAFAC3E}"/>
              </a:ext>
            </a:extLst>
          </p:cNvPr>
          <p:cNvSpPr txBox="1"/>
          <p:nvPr/>
        </p:nvSpPr>
        <p:spPr>
          <a:xfrm>
            <a:off x="3092196" y="444618"/>
            <a:ext cx="9099804" cy="5569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en-US" sz="1200" b="0" dirty="0">
                <a:effectLst/>
                <a:latin typeface="Times New Roman" panose="02020603050405020304" pitchFamily="18" charset="0"/>
              </a:rPr>
              <a:t>American Lung Association. </a:t>
            </a:r>
            <a:r>
              <a:rPr lang="en-US" sz="1200" b="0" i="1" dirty="0">
                <a:effectLst/>
                <a:latin typeface="Times New Roman" panose="02020603050405020304" pitchFamily="18" charset="0"/>
              </a:rPr>
              <a:t>(2023, November 2). Disparities in the impact of air pollution. </a:t>
            </a:r>
            <a:r>
              <a:rPr lang="en-US" sz="1200" b="0" u="sng" strike="noStrike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hlinkClick r:id="rId5"/>
              </a:rPr>
              <a:t>https://www.lung.org/clean-air/outdoors/who-is-at-risk/disparities#:~:text=First%2C%20groups%20may%20face%20greater,increasing%20exposure%20to%20harmful%20polluta</a:t>
            </a:r>
            <a:r>
              <a:rPr lang="en-US" sz="1200" b="0" i="1" u="sng" strike="noStrike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hlinkClick r:id="rId5"/>
              </a:rPr>
              <a:t>nts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200" b="0" i="1" dirty="0">
                <a:effectLst/>
                <a:latin typeface="Times New Roman" panose="02020603050405020304" pitchFamily="18" charset="0"/>
              </a:rPr>
              <a:t>Climate and Economic Justice Screening Tool</a:t>
            </a:r>
            <a:r>
              <a:rPr lang="en-US" sz="1200" b="0" i="0" dirty="0">
                <a:effectLst/>
                <a:latin typeface="Times New Roman" panose="02020603050405020304" pitchFamily="18" charset="0"/>
              </a:rPr>
              <a:t>. (n.d.). Retrieved February 13, 2024, from </a:t>
            </a:r>
            <a:r>
              <a:rPr lang="en-US" sz="1200" b="0" i="0" u="sng" strike="noStrike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hlinkClick r:id="rId6"/>
              </a:rPr>
              <a:t>https://screeningtool.geoplatform.gov/en/methodology#10.41/29.8686/-97.927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200" b="0" i="0" dirty="0">
                <a:effectLst/>
                <a:latin typeface="Times New Roman" panose="02020603050405020304" pitchFamily="18" charset="0"/>
              </a:rPr>
              <a:t>Gill, G., </a:t>
            </a:r>
            <a:r>
              <a:rPr lang="en-US" sz="1200" b="0" i="0" dirty="0" err="1">
                <a:effectLst/>
                <a:latin typeface="Times New Roman" panose="02020603050405020304" pitchFamily="18" charset="0"/>
              </a:rPr>
              <a:t>Fahnestock</a:t>
            </a:r>
            <a:r>
              <a:rPr lang="en-US" sz="1200" b="0" i="0" dirty="0">
                <a:effectLst/>
                <a:latin typeface="Times New Roman" panose="02020603050405020304" pitchFamily="18" charset="0"/>
              </a:rPr>
              <a:t>, L., De Vito, R., Somaiya, C. K., </a:t>
            </a:r>
            <a:r>
              <a:rPr lang="en-US" sz="1200" b="0" i="0" dirty="0" err="1">
                <a:effectLst/>
                <a:latin typeface="Times New Roman" panose="02020603050405020304" pitchFamily="18" charset="0"/>
              </a:rPr>
              <a:t>Streuli</a:t>
            </a:r>
            <a:r>
              <a:rPr lang="en-US" sz="1200" b="0" i="0" dirty="0">
                <a:effectLst/>
                <a:latin typeface="Times New Roman" panose="02020603050405020304" pitchFamily="18" charset="0"/>
              </a:rPr>
              <a:t>, S., Ramírez, D., Baker, R., Johnstone, A., </a:t>
            </a:r>
            <a:r>
              <a:rPr lang="en-US" sz="1200" b="0" i="0" dirty="0" err="1">
                <a:effectLst/>
                <a:latin typeface="Times New Roman" panose="02020603050405020304" pitchFamily="18" charset="0"/>
              </a:rPr>
              <a:t>Dyjack</a:t>
            </a:r>
            <a:r>
              <a:rPr lang="en-US" sz="1200" b="0" i="0" dirty="0">
                <a:effectLst/>
                <a:latin typeface="Times New Roman" panose="02020603050405020304" pitchFamily="18" charset="0"/>
              </a:rPr>
              <a:t>, D., &amp; Randhawa, M. (2023c). Investing in retail food Safety: Assessing the NEHA-FDA Retail Flexible Funding Model Grant Program’s distribution through an SDOH lens. </a:t>
            </a:r>
            <a:r>
              <a:rPr lang="en-US" sz="1200" b="0" i="1" dirty="0">
                <a:effectLst/>
                <a:latin typeface="Times New Roman" panose="02020603050405020304" pitchFamily="18" charset="0"/>
              </a:rPr>
              <a:t>Journal of Food Protection</a:t>
            </a:r>
            <a:r>
              <a:rPr lang="en-US" sz="1200" b="0" i="0" dirty="0">
                <a:effectLst/>
                <a:latin typeface="Times New Roman" panose="02020603050405020304" pitchFamily="18" charset="0"/>
              </a:rPr>
              <a:t>, 86(12), 100181. </a:t>
            </a:r>
            <a:r>
              <a:rPr lang="en-US" sz="1200" b="0" i="0" u="sng" strike="noStrike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hlinkClick r:id="rId7"/>
              </a:rPr>
              <a:t>https://doi.org/10.1016/j.jfp.2023.100181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200" b="0" i="0" dirty="0" err="1">
                <a:effectLst/>
                <a:latin typeface="Times New Roman" panose="02020603050405020304" pitchFamily="18" charset="0"/>
              </a:rPr>
              <a:t>Gutin</a:t>
            </a:r>
            <a:r>
              <a:rPr lang="en-US" sz="1200" b="0" i="0" dirty="0">
                <a:effectLst/>
                <a:latin typeface="Times New Roman" panose="02020603050405020304" pitchFamily="18" charset="0"/>
              </a:rPr>
              <a:t>, I., &amp; Hummer, R. A. (2021). Social inequality and the future of US life expectancy. </a:t>
            </a:r>
            <a:r>
              <a:rPr lang="en-US" sz="1200" b="0" i="1" dirty="0">
                <a:effectLst/>
                <a:latin typeface="Times New Roman" panose="02020603050405020304" pitchFamily="18" charset="0"/>
              </a:rPr>
              <a:t>Annual Review of Sociology</a:t>
            </a:r>
            <a:r>
              <a:rPr lang="en-US" sz="1200" b="0" i="0" dirty="0">
                <a:effectLst/>
                <a:latin typeface="Times New Roman" panose="02020603050405020304" pitchFamily="18" charset="0"/>
              </a:rPr>
              <a:t>, 47(1), 501–520. </a:t>
            </a:r>
            <a:r>
              <a:rPr lang="en-US" sz="1200" b="0" i="0" u="sng" strike="noStrike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hlinkClick r:id="rId8"/>
              </a:rPr>
              <a:t>https://doi.org/10.1146/annurev-soc-072320-100249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200" b="0" i="0" dirty="0" err="1">
                <a:effectLst/>
                <a:latin typeface="Times New Roman" panose="02020603050405020304" pitchFamily="18" charset="0"/>
              </a:rPr>
              <a:t>Leider</a:t>
            </a:r>
            <a:r>
              <a:rPr lang="en-US" sz="1200" b="0" i="0" dirty="0">
                <a:effectLst/>
                <a:latin typeface="Times New Roman" panose="02020603050405020304" pitchFamily="18" charset="0"/>
              </a:rPr>
              <a:t>, J. P., </a:t>
            </a:r>
            <a:r>
              <a:rPr lang="en-US" sz="1200" b="0" i="0" dirty="0" err="1">
                <a:effectLst/>
                <a:latin typeface="Times New Roman" panose="02020603050405020304" pitchFamily="18" charset="0"/>
              </a:rPr>
              <a:t>Meit</a:t>
            </a:r>
            <a:r>
              <a:rPr lang="en-US" sz="1200" b="0" i="0" dirty="0">
                <a:effectLst/>
                <a:latin typeface="Times New Roman" panose="02020603050405020304" pitchFamily="18" charset="0"/>
              </a:rPr>
              <a:t>, M., Mac McCullough, J., Resnick, B., Dekker, D., Alfonso, Y. N., &amp; </a:t>
            </a:r>
            <a:r>
              <a:rPr lang="en-US" sz="1200" b="0" i="0" dirty="0" err="1">
                <a:effectLst/>
                <a:latin typeface="Times New Roman" panose="02020603050405020304" pitchFamily="18" charset="0"/>
              </a:rPr>
              <a:t>Bishai</a:t>
            </a:r>
            <a:r>
              <a:rPr lang="en-US" sz="1200" b="0" i="0" dirty="0">
                <a:effectLst/>
                <a:latin typeface="Times New Roman" panose="02020603050405020304" pitchFamily="18" charset="0"/>
              </a:rPr>
              <a:t>, D. (2020). The state of rural public Health: Enduring needs in a new decade. </a:t>
            </a:r>
            <a:r>
              <a:rPr lang="en-US" sz="1200" b="0" i="1" dirty="0">
                <a:effectLst/>
                <a:latin typeface="Times New Roman" panose="02020603050405020304" pitchFamily="18" charset="0"/>
              </a:rPr>
              <a:t>American Journal of Public Health</a:t>
            </a:r>
            <a:r>
              <a:rPr lang="en-US" sz="1200" b="0" i="0" dirty="0">
                <a:effectLst/>
                <a:latin typeface="Times New Roman" panose="02020603050405020304" pitchFamily="18" charset="0"/>
              </a:rPr>
              <a:t>, 110(9), 1283–1290. </a:t>
            </a:r>
            <a:r>
              <a:rPr lang="en-US" sz="1200" b="0" i="0" u="sng" strike="noStrike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hlinkClick r:id="rId9"/>
              </a:rPr>
              <a:t>https://doi.org/10.2105/ajph.2020.305728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200" b="0" i="0" dirty="0" err="1">
                <a:effectLst/>
                <a:latin typeface="Times New Roman" panose="02020603050405020304" pitchFamily="18" charset="0"/>
              </a:rPr>
              <a:t>Petrović</a:t>
            </a:r>
            <a:r>
              <a:rPr lang="en-US" sz="1200" b="0" i="0" dirty="0">
                <a:effectLst/>
                <a:latin typeface="Times New Roman" panose="02020603050405020304" pitchFamily="18" charset="0"/>
              </a:rPr>
              <a:t>, A., Manley, D., &amp; Van Ham, M. (2019). Freedom from the tyranny of </a:t>
            </a:r>
            <a:r>
              <a:rPr lang="en-US" sz="1200" b="0" i="0" dirty="0" err="1">
                <a:effectLst/>
                <a:latin typeface="Times New Roman" panose="02020603050405020304" pitchFamily="18" charset="0"/>
              </a:rPr>
              <a:t>neighbourhood</a:t>
            </a:r>
            <a:r>
              <a:rPr lang="en-US" sz="1200" b="0" i="0" dirty="0">
                <a:effectLst/>
                <a:latin typeface="Times New Roman" panose="02020603050405020304" pitchFamily="18" charset="0"/>
              </a:rPr>
              <a:t>: Rethinking </a:t>
            </a:r>
            <a:r>
              <a:rPr lang="en-US" sz="1200" b="0" i="0" dirty="0" err="1">
                <a:effectLst/>
                <a:latin typeface="Times New Roman" panose="02020603050405020304" pitchFamily="18" charset="0"/>
              </a:rPr>
              <a:t>sociospatial</a:t>
            </a:r>
            <a:r>
              <a:rPr lang="en-US" sz="1200" b="0" i="0" dirty="0">
                <a:effectLst/>
                <a:latin typeface="Times New Roman" panose="02020603050405020304" pitchFamily="18" charset="0"/>
              </a:rPr>
              <a:t> context effects. </a:t>
            </a:r>
            <a:r>
              <a:rPr lang="en-US" sz="1200" b="0" i="1" dirty="0">
                <a:effectLst/>
                <a:latin typeface="Times New Roman" panose="02020603050405020304" pitchFamily="18" charset="0"/>
              </a:rPr>
              <a:t>Progress in Human Geography</a:t>
            </a:r>
            <a:r>
              <a:rPr lang="en-US" sz="1200" b="0" i="0" dirty="0">
                <a:effectLst/>
                <a:latin typeface="Times New Roman" panose="02020603050405020304" pitchFamily="18" charset="0"/>
              </a:rPr>
              <a:t>, </a:t>
            </a:r>
            <a:r>
              <a:rPr lang="en-US" sz="1200" b="0" i="1" dirty="0">
                <a:effectLst/>
                <a:latin typeface="Times New Roman" panose="02020603050405020304" pitchFamily="18" charset="0"/>
              </a:rPr>
              <a:t>44</a:t>
            </a:r>
            <a:r>
              <a:rPr lang="en-US" sz="1200" b="0" i="0" dirty="0">
                <a:effectLst/>
                <a:latin typeface="Times New Roman" panose="02020603050405020304" pitchFamily="18" charset="0"/>
              </a:rPr>
              <a:t>(6), 1103–1123.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1200" b="0" i="0" u="sng" strike="noStrike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hlinkClick r:id="rId10"/>
              </a:rPr>
              <a:t>https://doi.org/10.1177/0309132519868767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200" b="0" i="0" dirty="0">
                <a:effectLst/>
                <a:latin typeface="Times New Roman" panose="02020603050405020304" pitchFamily="18" charset="0"/>
              </a:rPr>
              <a:t>Rogers, R. G., Hummer, R. A., </a:t>
            </a:r>
            <a:r>
              <a:rPr lang="en-US" sz="1200" b="0" i="0" dirty="0" err="1">
                <a:effectLst/>
                <a:latin typeface="Times New Roman" panose="02020603050405020304" pitchFamily="18" charset="0"/>
              </a:rPr>
              <a:t>Vinneau</a:t>
            </a:r>
            <a:r>
              <a:rPr lang="en-US" sz="1200" b="0" i="0" dirty="0">
                <a:effectLst/>
                <a:latin typeface="Times New Roman" panose="02020603050405020304" pitchFamily="18" charset="0"/>
              </a:rPr>
              <a:t>, J. M., &amp; Lawrence, E. (2020). Greater mortality variability in the United States in comparison with peer countries. </a:t>
            </a:r>
            <a:r>
              <a:rPr lang="en-US" sz="1200" b="0" i="1" dirty="0">
                <a:effectLst/>
                <a:latin typeface="Times New Roman" panose="02020603050405020304" pitchFamily="18" charset="0"/>
              </a:rPr>
              <a:t>Demographic Research</a:t>
            </a:r>
            <a:r>
              <a:rPr lang="en-US" sz="1200" b="0" i="0" dirty="0">
                <a:effectLst/>
                <a:latin typeface="Times New Roman" panose="02020603050405020304" pitchFamily="18" charset="0"/>
              </a:rPr>
              <a:t>, 42, 1039–1056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</a:t>
            </a:r>
            <a:r>
              <a:rPr lang="en-US" sz="1200" b="0" i="0" u="sng" strike="noStrike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hlinkClick r:id="rId11"/>
              </a:rPr>
              <a:t>https://doi.org/10.4054/demres.2020.42.36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200" b="0" i="0" dirty="0">
                <a:effectLst/>
                <a:latin typeface="Times New Roman" panose="02020603050405020304" pitchFamily="18" charset="0"/>
              </a:rPr>
              <a:t>Texas State University. 2023. </a:t>
            </a:r>
            <a:r>
              <a:rPr lang="en-US" sz="1200" b="0" i="1" dirty="0">
                <a:effectLst/>
                <a:latin typeface="Times New Roman" panose="02020603050405020304" pitchFamily="18" charset="0"/>
              </a:rPr>
              <a:t>Facts &amp; data</a:t>
            </a:r>
            <a:r>
              <a:rPr lang="en-US" sz="1200" b="0" i="0" dirty="0">
                <a:effectLst/>
                <a:latin typeface="Times New Roman" panose="02020603050405020304" pitchFamily="18" charset="0"/>
              </a:rPr>
              <a:t>. </a:t>
            </a:r>
            <a:r>
              <a:rPr lang="en-US" sz="1200" b="0" i="0" u="sng" strike="noStrike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hlinkClick r:id="rId12"/>
              </a:rPr>
              <a:t>https://brand.txst.edu/using-the-brand/writing/facts-and-data.html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200" b="0" i="0" dirty="0">
                <a:effectLst/>
                <a:latin typeface="Times New Roman" panose="02020603050405020304" pitchFamily="18" charset="0"/>
              </a:rPr>
              <a:t>United States Census Bureau QuickFacts. 2022. </a:t>
            </a:r>
            <a:r>
              <a:rPr lang="en-US" sz="1200" b="0" i="1" dirty="0">
                <a:effectLst/>
                <a:latin typeface="Times New Roman" panose="02020603050405020304" pitchFamily="18" charset="0"/>
              </a:rPr>
              <a:t>U.S. Census Bureau QuickFacts: San Marcos city, Texas.</a:t>
            </a:r>
            <a:r>
              <a:rPr lang="en-US" sz="1200" b="0" i="0" dirty="0">
                <a:effectLst/>
                <a:latin typeface="Times New Roman" panose="02020603050405020304" pitchFamily="18" charset="0"/>
              </a:rPr>
              <a:t> Census Bureau QuickFacts. </a:t>
            </a:r>
            <a:r>
              <a:rPr lang="en-US" sz="1200" b="0" i="0" u="sng" strike="noStrike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hlinkClick r:id="rId13"/>
              </a:rPr>
              <a:t>https://www.census.gov/quickfacts/fact/table/sanmarcoscitytexas/PST045222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200" b="0" i="0" dirty="0">
                <a:effectLst/>
                <a:latin typeface="Times New Roman" panose="02020603050405020304" pitchFamily="18" charset="0"/>
              </a:rPr>
              <a:t>Wang, F. (2019). Why public health needs GIS: a methodological overview. </a:t>
            </a:r>
            <a:r>
              <a:rPr lang="en-US" sz="1200" b="0" i="1" dirty="0">
                <a:effectLst/>
                <a:latin typeface="Times New Roman" panose="02020603050405020304" pitchFamily="18" charset="0"/>
              </a:rPr>
              <a:t>Annals of GIS</a:t>
            </a:r>
            <a:r>
              <a:rPr lang="en-US" sz="1200" b="0" i="0" dirty="0">
                <a:effectLst/>
                <a:latin typeface="Times New Roman" panose="02020603050405020304" pitchFamily="18" charset="0"/>
              </a:rPr>
              <a:t>, 26(1), 1–12. </a:t>
            </a:r>
            <a:r>
              <a:rPr lang="en-US" sz="1200" b="0" i="0" u="sng" strike="noStrike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hlinkClick r:id="rId14"/>
              </a:rPr>
              <a:t>https://doi.org/10.1080/19475683.2019.1702099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359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1C8AC-B058-EBB1-89A4-5A489CC5B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82119"/>
            <a:ext cx="2419350" cy="893761"/>
          </a:xfrm>
        </p:spPr>
        <p:txBody>
          <a:bodyPr>
            <a:normAutofit/>
          </a:bodyPr>
          <a:lstStyle/>
          <a:p>
            <a:pPr algn="l"/>
            <a:r>
              <a:rPr lang="en-US" sz="4800" dirty="0">
                <a:solidFill>
                  <a:schemeClr val="tx1"/>
                </a:solidFill>
                <a:latin typeface="Trebuchet MS" panose="020B0603020202020204" pitchFamily="34" charset="0"/>
              </a:rPr>
              <a:t>Outline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733C38E-B223-44FB-BB9B-F8BD566EC8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4639056" y="2"/>
            <a:ext cx="7552944" cy="685799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FAC8A5-1266-4478-A576-BC89E5A79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62502" y="6510908"/>
            <a:ext cx="32949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94D6D65-CE0A-4EBE-B810-0C5533A2B323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graphicFrame>
        <p:nvGraphicFramePr>
          <p:cNvPr id="31" name="Content Placeholder 8">
            <a:extLst>
              <a:ext uri="{FF2B5EF4-FFF2-40B4-BE49-F238E27FC236}">
                <a16:creationId xmlns:a16="http://schemas.microsoft.com/office/drawing/2014/main" id="{A74B8889-5EED-40B1-0B70-6026734659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6975954"/>
              </p:ext>
            </p:extLst>
          </p:nvPr>
        </p:nvGraphicFramePr>
        <p:xfrm>
          <a:off x="5046514" y="1268106"/>
          <a:ext cx="6738028" cy="5067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CA6DF939-FC85-7144-2207-281C78C8BD06}"/>
              </a:ext>
            </a:extLst>
          </p:cNvPr>
          <p:cNvGrpSpPr/>
          <p:nvPr/>
        </p:nvGrpSpPr>
        <p:grpSpPr>
          <a:xfrm>
            <a:off x="96600" y="6335406"/>
            <a:ext cx="1203573" cy="452060"/>
            <a:chOff x="96600" y="6335406"/>
            <a:chExt cx="1203573" cy="452060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2F1471DD-C468-21E6-451F-5BAD345728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518" y="6446066"/>
              <a:ext cx="685655" cy="320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 descr="A black shield with a white house and blue and red shield&#10;&#10;Description automatically generated">
              <a:extLst>
                <a:ext uri="{FF2B5EF4-FFF2-40B4-BE49-F238E27FC236}">
                  <a16:creationId xmlns:a16="http://schemas.microsoft.com/office/drawing/2014/main" id="{EAC0DC64-6206-4E19-558F-E5488C613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00" y="6335406"/>
              <a:ext cx="421338" cy="452060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2BD8860-7DCD-9A9B-30B1-E413571E9C68}"/>
              </a:ext>
            </a:extLst>
          </p:cNvPr>
          <p:cNvSpPr txBox="1"/>
          <p:nvPr/>
        </p:nvSpPr>
        <p:spPr>
          <a:xfrm>
            <a:off x="5046514" y="5124450"/>
            <a:ext cx="3038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References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509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AB740-825F-689B-82A3-8725015E7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erial photos reveal the stark divide between rich and poor">
            <a:extLst>
              <a:ext uri="{FF2B5EF4-FFF2-40B4-BE49-F238E27FC236}">
                <a16:creationId xmlns:a16="http://schemas.microsoft.com/office/drawing/2014/main" id="{59E7AE53-2B4E-31EE-B4CF-F6D6BEF26D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35" name="Freeform 5">
            <a:extLst>
              <a:ext uri="{FF2B5EF4-FFF2-40B4-BE49-F238E27FC236}">
                <a16:creationId xmlns:a16="http://schemas.microsoft.com/office/drawing/2014/main" id="{ECB15BC7-6331-4C90-9B78-4F1110E17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271651" y="1762886"/>
            <a:ext cx="7656919" cy="3332229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913B9C-0794-5B4E-1435-C3E8BBB14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023" y="2514599"/>
            <a:ext cx="7219954" cy="182880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800" dirty="0">
                <a:solidFill>
                  <a:schemeClr val="tx1"/>
                </a:solidFill>
              </a:rPr>
              <a:t>Introduction</a:t>
            </a:r>
            <a:br>
              <a:rPr lang="en-US" sz="4800" dirty="0">
                <a:solidFill>
                  <a:schemeClr val="tx1"/>
                </a:solidFill>
              </a:rPr>
            </a:br>
            <a:r>
              <a:rPr lang="en-US" sz="4800" dirty="0">
                <a:solidFill>
                  <a:schemeClr val="tx1"/>
                </a:solidFill>
              </a:rPr>
              <a:t>&amp;</a:t>
            </a:r>
            <a:br>
              <a:rPr lang="en-US" sz="4800" dirty="0">
                <a:solidFill>
                  <a:schemeClr val="tx1"/>
                </a:solidFill>
              </a:rPr>
            </a:br>
            <a:r>
              <a:rPr lang="en-US" sz="4800" dirty="0">
                <a:solidFill>
                  <a:schemeClr val="tx1"/>
                </a:solidFill>
              </a:rPr>
              <a:t>Problem Statement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95FEAF-64DC-1797-1C12-BA371CBE3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8455" y="6561436"/>
            <a:ext cx="75354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194D6D65-CE0A-4EBE-B810-0C5533A2B323}" type="slidenum">
              <a:rPr lang="en-US" smtClean="0"/>
              <a:pPr defTabSz="914400">
                <a:spcAft>
                  <a:spcPts val="600"/>
                </a:spcAft>
              </a:pPr>
              <a:t>4</a:t>
            </a:fld>
            <a:endParaRPr lang="en-US"/>
          </a:p>
        </p:txBody>
      </p:sp>
      <p:pic>
        <p:nvPicPr>
          <p:cNvPr id="16" name="Picture 15" descr="A black shield with a white house and blue and red shield&#10;&#10;Description automatically generated">
            <a:extLst>
              <a:ext uri="{FF2B5EF4-FFF2-40B4-BE49-F238E27FC236}">
                <a16:creationId xmlns:a16="http://schemas.microsoft.com/office/drawing/2014/main" id="{F51A9472-604C-5DA2-9FA7-7E457D8400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0" y="6335406"/>
            <a:ext cx="421338" cy="452060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805A6ADD-8923-C424-8FEA-861B18F3C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18" y="6446066"/>
            <a:ext cx="685655" cy="32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942E21-A174-A38E-143A-7829A8B4D794}"/>
              </a:ext>
            </a:extLst>
          </p:cNvPr>
          <p:cNvSpPr txBox="1"/>
          <p:nvPr/>
        </p:nvSpPr>
        <p:spPr>
          <a:xfrm>
            <a:off x="9532730" y="6658611"/>
            <a:ext cx="27075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>
                    <a:lumMod val="95000"/>
                    <a:lumOff val="5000"/>
                  </a:schemeClr>
                </a:solidFill>
              </a:rPr>
              <a:t>Photo Credit: Johnny Miller/Mediadrumimages.com</a:t>
            </a:r>
          </a:p>
        </p:txBody>
      </p:sp>
    </p:spTree>
    <p:extLst>
      <p:ext uri="{BB962C8B-B14F-4D97-AF65-F5344CB8AC3E}">
        <p14:creationId xmlns:p14="http://schemas.microsoft.com/office/powerpoint/2010/main" val="605466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ECC50079-1E51-7531-AA22-F95F08DBB92C}"/>
              </a:ext>
            </a:extLst>
          </p:cNvPr>
          <p:cNvSpPr/>
          <p:nvPr/>
        </p:nvSpPr>
        <p:spPr>
          <a:xfrm>
            <a:off x="4847418" y="2410683"/>
            <a:ext cx="2196000" cy="2196000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DF39FDA-9BF2-FA89-12EC-EE72DA587873}"/>
              </a:ext>
            </a:extLst>
          </p:cNvPr>
          <p:cNvSpPr/>
          <p:nvPr/>
        </p:nvSpPr>
        <p:spPr>
          <a:xfrm>
            <a:off x="8607064" y="2410683"/>
            <a:ext cx="2196000" cy="21960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FFE380-765E-A089-68C7-6476650DA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143" y="394666"/>
            <a:ext cx="10353762" cy="97045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tx1"/>
                </a:solidFill>
              </a:rPr>
              <a:t>Introduction &amp; Problem Statement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4A6BFE-B493-4A37-A39F-4FEE878594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-1" y="1731964"/>
            <a:ext cx="12192001" cy="5126036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856B1F-B49F-9034-C1F3-708B6BB6B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8455" y="6492875"/>
            <a:ext cx="75354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94D6D65-CE0A-4EBE-B810-0C5533A2B323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BCC8A3-1E9A-B566-D7F5-4640BC626A55}"/>
              </a:ext>
            </a:extLst>
          </p:cNvPr>
          <p:cNvGrpSpPr/>
          <p:nvPr/>
        </p:nvGrpSpPr>
        <p:grpSpPr>
          <a:xfrm>
            <a:off x="96600" y="6335406"/>
            <a:ext cx="1203573" cy="452060"/>
            <a:chOff x="96600" y="6335406"/>
            <a:chExt cx="1203573" cy="452060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4CA26CBC-02BF-C135-179F-34EEAEAB63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518" y="6446066"/>
              <a:ext cx="685655" cy="320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A black shield with a white house and blue and red shield&#10;&#10;Description automatically generated">
              <a:extLst>
                <a:ext uri="{FF2B5EF4-FFF2-40B4-BE49-F238E27FC236}">
                  <a16:creationId xmlns:a16="http://schemas.microsoft.com/office/drawing/2014/main" id="{EBC1A1F6-4ADC-D524-00EA-B15C61B67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00" y="6335406"/>
              <a:ext cx="421338" cy="45206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14F98F8-6EB4-B820-38A2-7826F20AB3B8}"/>
              </a:ext>
            </a:extLst>
          </p:cNvPr>
          <p:cNvSpPr txBox="1"/>
          <p:nvPr/>
        </p:nvSpPr>
        <p:spPr>
          <a:xfrm>
            <a:off x="8203523" y="4893014"/>
            <a:ext cx="30030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COMPREHENSIVE INFORMATION PRODUCTS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C3A95C9-D5F8-9D24-CBF6-FE58A1504083}"/>
              </a:ext>
            </a:extLst>
          </p:cNvPr>
          <p:cNvSpPr/>
          <p:nvPr/>
        </p:nvSpPr>
        <p:spPr>
          <a:xfrm>
            <a:off x="1091982" y="2465661"/>
            <a:ext cx="2196000" cy="2196000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3DF6969-4C3B-D8BF-42A9-FD4D014ACBE0}"/>
              </a:ext>
            </a:extLst>
          </p:cNvPr>
          <p:cNvSpPr/>
          <p:nvPr/>
        </p:nvSpPr>
        <p:spPr>
          <a:xfrm>
            <a:off x="1300173" y="4893014"/>
            <a:ext cx="1987809" cy="720000"/>
          </a:xfrm>
          <a:custGeom>
            <a:avLst/>
            <a:gdLst>
              <a:gd name="connsiteX0" fmla="*/ 0 w 1369858"/>
              <a:gd name="connsiteY0" fmla="*/ 0 h 720000"/>
              <a:gd name="connsiteX1" fmla="*/ 1369858 w 1369858"/>
              <a:gd name="connsiteY1" fmla="*/ 0 h 720000"/>
              <a:gd name="connsiteX2" fmla="*/ 1369858 w 1369858"/>
              <a:gd name="connsiteY2" fmla="*/ 720000 h 720000"/>
              <a:gd name="connsiteX3" fmla="*/ 0 w 1369858"/>
              <a:gd name="connsiteY3" fmla="*/ 720000 h 720000"/>
              <a:gd name="connsiteX4" fmla="*/ 0 w 1369858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858" h="720000">
                <a:moveTo>
                  <a:pt x="0" y="0"/>
                </a:moveTo>
                <a:lnTo>
                  <a:pt x="1369858" y="0"/>
                </a:lnTo>
                <a:lnTo>
                  <a:pt x="1369858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8890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en-US" sz="2800" kern="1200" dirty="0"/>
              <a:t>Community disparities</a:t>
            </a:r>
          </a:p>
        </p:txBody>
      </p:sp>
      <p:sp>
        <p:nvSpPr>
          <p:cNvPr id="24" name="Rectangle 23" descr="Information with solid fill">
            <a:extLst>
              <a:ext uri="{FF2B5EF4-FFF2-40B4-BE49-F238E27FC236}">
                <a16:creationId xmlns:a16="http://schemas.microsoft.com/office/drawing/2014/main" id="{448B56A2-7732-4D42-8370-73AEF51475C9}"/>
              </a:ext>
            </a:extLst>
          </p:cNvPr>
          <p:cNvSpPr/>
          <p:nvPr/>
        </p:nvSpPr>
        <p:spPr>
          <a:xfrm>
            <a:off x="9075064" y="2837541"/>
            <a:ext cx="1260000" cy="1260000"/>
          </a:xfrm>
          <a:prstGeom prst="rect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96B5D46-733E-9333-045F-42E5E7EBE8F3}"/>
              </a:ext>
            </a:extLst>
          </p:cNvPr>
          <p:cNvSpPr/>
          <p:nvPr/>
        </p:nvSpPr>
        <p:spPr>
          <a:xfrm>
            <a:off x="4174848" y="4925402"/>
            <a:ext cx="3262771" cy="720000"/>
          </a:xfrm>
          <a:custGeom>
            <a:avLst/>
            <a:gdLst>
              <a:gd name="connsiteX0" fmla="*/ 0 w 3600000"/>
              <a:gd name="connsiteY0" fmla="*/ 0 h 720000"/>
              <a:gd name="connsiteX1" fmla="*/ 3600000 w 3600000"/>
              <a:gd name="connsiteY1" fmla="*/ 0 h 720000"/>
              <a:gd name="connsiteX2" fmla="*/ 3600000 w 3600000"/>
              <a:gd name="connsiteY2" fmla="*/ 720000 h 720000"/>
              <a:gd name="connsiteX3" fmla="*/ 0 w 3600000"/>
              <a:gd name="connsiteY3" fmla="*/ 720000 h 720000"/>
              <a:gd name="connsiteX4" fmla="*/ 0 w 36000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0000" h="720000">
                <a:moveTo>
                  <a:pt x="0" y="0"/>
                </a:moveTo>
                <a:lnTo>
                  <a:pt x="3600000" y="0"/>
                </a:lnTo>
                <a:lnTo>
                  <a:pt x="3600000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8890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en-US" sz="2800" kern="1200" dirty="0"/>
              <a:t>Targeted grant allocation</a:t>
            </a:r>
          </a:p>
        </p:txBody>
      </p:sp>
      <p:pic>
        <p:nvPicPr>
          <p:cNvPr id="13" name="Graphic 12" descr="Money outline">
            <a:extLst>
              <a:ext uri="{FF2B5EF4-FFF2-40B4-BE49-F238E27FC236}">
                <a16:creationId xmlns:a16="http://schemas.microsoft.com/office/drawing/2014/main" id="{30B106FD-8D45-F088-84AB-E77218FD28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53959" y="2837541"/>
            <a:ext cx="1182918" cy="1182918"/>
          </a:xfrm>
          <a:prstGeom prst="rect">
            <a:avLst/>
          </a:prstGeom>
        </p:spPr>
      </p:pic>
      <p:sp>
        <p:nvSpPr>
          <p:cNvPr id="18" name="Rectangle 17" descr="Group">
            <a:extLst>
              <a:ext uri="{FF2B5EF4-FFF2-40B4-BE49-F238E27FC236}">
                <a16:creationId xmlns:a16="http://schemas.microsoft.com/office/drawing/2014/main" id="{9B364676-86F0-6364-BEE4-BE70B6BEE469}"/>
              </a:ext>
            </a:extLst>
          </p:cNvPr>
          <p:cNvSpPr/>
          <p:nvPr/>
        </p:nvSpPr>
        <p:spPr>
          <a:xfrm>
            <a:off x="1559982" y="2933661"/>
            <a:ext cx="1260000" cy="1260000"/>
          </a:xfrm>
          <a:prstGeom prst="rect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385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black shield with a white house and blue and red shield&#10;&#10;Description automatically generated">
            <a:extLst>
              <a:ext uri="{FF2B5EF4-FFF2-40B4-BE49-F238E27FC236}">
                <a16:creationId xmlns:a16="http://schemas.microsoft.com/office/drawing/2014/main" id="{2F4733AE-9724-C113-E379-97B65987E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0" y="6335406"/>
            <a:ext cx="421338" cy="452060"/>
          </a:xfrm>
          <a:prstGeom prst="rect">
            <a:avLst/>
          </a:prstGeom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EC06A2B1-5307-E53B-39B1-8B427B767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18" y="6446066"/>
            <a:ext cx="685655" cy="32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8DA090-0453-80B8-4F46-533FBE4FC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8455" y="6492875"/>
            <a:ext cx="753545" cy="365125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Aft>
                <a:spcPts val="600"/>
              </a:spcAft>
            </a:pPr>
            <a:fld id="{194D6D65-CE0A-4EBE-B810-0C5533A2B323}" type="slidenum">
              <a:rPr lang="en-US" smtClean="0">
                <a:solidFill>
                  <a:schemeClr val="tx1"/>
                </a:solidFill>
              </a:rPr>
              <a:pPr defTabSz="914400">
                <a:spcAft>
                  <a:spcPts val="600"/>
                </a:spcAft>
              </a:pPr>
              <a:t>6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7BD79CBD-4A8F-800B-EE40-922EB8A435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341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921218-1543-EF94-91B8-48642F7DD08F}"/>
              </a:ext>
            </a:extLst>
          </p:cNvPr>
          <p:cNvSpPr txBox="1"/>
          <p:nvPr/>
        </p:nvSpPr>
        <p:spPr>
          <a:xfrm>
            <a:off x="0" y="3013501"/>
            <a:ext cx="3123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Study Area</a:t>
            </a:r>
          </a:p>
        </p:txBody>
      </p:sp>
    </p:spTree>
    <p:extLst>
      <p:ext uri="{BB962C8B-B14F-4D97-AF65-F5344CB8AC3E}">
        <p14:creationId xmlns:p14="http://schemas.microsoft.com/office/powerpoint/2010/main" val="245257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AAB740-825F-689B-82A3-8725015E7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Programming data on computer monitor">
            <a:extLst>
              <a:ext uri="{FF2B5EF4-FFF2-40B4-BE49-F238E27FC236}">
                <a16:creationId xmlns:a16="http://schemas.microsoft.com/office/drawing/2014/main" id="{59E7AE53-2B4E-31EE-B4CF-F6D6BEF26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290" y="10"/>
            <a:ext cx="12192000" cy="68579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35" name="Freeform 5">
            <a:extLst>
              <a:ext uri="{FF2B5EF4-FFF2-40B4-BE49-F238E27FC236}">
                <a16:creationId xmlns:a16="http://schemas.microsoft.com/office/drawing/2014/main" id="{ECB15BC7-6331-4C90-9B78-4F1110E17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271651" y="1762886"/>
            <a:ext cx="7656919" cy="3332229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913B9C-0794-5B4E-1435-C3E8BBB14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0733" y="2074339"/>
            <a:ext cx="7219954" cy="1828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tx1"/>
                </a:solidFill>
              </a:rPr>
              <a:t>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95FEAF-64DC-1797-1C12-BA371CBE3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8455" y="6561436"/>
            <a:ext cx="75354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194D6D65-CE0A-4EBE-B810-0C5533A2B323}" type="slidenum">
              <a:rPr lang="en-US" smtClean="0"/>
              <a:pPr defTabSz="914400">
                <a:spcAft>
                  <a:spcPts val="600"/>
                </a:spcAft>
              </a:pPr>
              <a:t>7</a:t>
            </a:fld>
            <a:endParaRPr lang="en-US"/>
          </a:p>
        </p:txBody>
      </p:sp>
      <p:pic>
        <p:nvPicPr>
          <p:cNvPr id="16" name="Picture 15" descr="A black shield with a white house and blue and red shield&#10;&#10;Description automatically generated">
            <a:extLst>
              <a:ext uri="{FF2B5EF4-FFF2-40B4-BE49-F238E27FC236}">
                <a16:creationId xmlns:a16="http://schemas.microsoft.com/office/drawing/2014/main" id="{F51A9472-604C-5DA2-9FA7-7E457D8400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0" y="6335406"/>
            <a:ext cx="421338" cy="452060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805A6ADD-8923-C424-8FEA-861B18F3C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18" y="6446066"/>
            <a:ext cx="685655" cy="32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554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6C6664-AA1B-6B78-DBFA-48686A15C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8455" y="6492875"/>
            <a:ext cx="753545" cy="365125"/>
          </a:xfrm>
        </p:spPr>
        <p:txBody>
          <a:bodyPr/>
          <a:lstStyle/>
          <a:p>
            <a:fld id="{194D6D65-CE0A-4EBE-B810-0C5533A2B323}" type="slidenum">
              <a:rPr lang="en-US" smtClean="0"/>
              <a:t>8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D8D8EF6-9A93-4AB6-3ED9-4A556233ACC1}"/>
              </a:ext>
            </a:extLst>
          </p:cNvPr>
          <p:cNvGrpSpPr/>
          <p:nvPr/>
        </p:nvGrpSpPr>
        <p:grpSpPr>
          <a:xfrm>
            <a:off x="96600" y="6368962"/>
            <a:ext cx="1203573" cy="452060"/>
            <a:chOff x="96600" y="6335406"/>
            <a:chExt cx="1203573" cy="452060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9C7176BD-7416-6360-FFA3-DE2113E1E3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518" y="6446066"/>
              <a:ext cx="685655" cy="320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A black shield with a white house and blue and red shield&#10;&#10;Description automatically generated">
              <a:extLst>
                <a:ext uri="{FF2B5EF4-FFF2-40B4-BE49-F238E27FC236}">
                  <a16:creationId xmlns:a16="http://schemas.microsoft.com/office/drawing/2014/main" id="{E1DC8E64-3B0B-9A55-BCBE-F6BE62282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00" y="6335406"/>
              <a:ext cx="421338" cy="45206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8B8D1AF-E28F-BC90-9713-B7006C6D076D}"/>
              </a:ext>
            </a:extLst>
          </p:cNvPr>
          <p:cNvSpPr txBox="1"/>
          <p:nvPr/>
        </p:nvSpPr>
        <p:spPr>
          <a:xfrm>
            <a:off x="3424510" y="0"/>
            <a:ext cx="53420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+mj-lt"/>
              </a:rPr>
              <a:t>Data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C9E8ADC-087B-3398-F98C-D3B1F0D11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40327"/>
            <a:ext cx="12192000" cy="357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866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AAB740-825F-689B-82A3-8725015E7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Blueprint of a residential house">
            <a:extLst>
              <a:ext uri="{FF2B5EF4-FFF2-40B4-BE49-F238E27FC236}">
                <a16:creationId xmlns:a16="http://schemas.microsoft.com/office/drawing/2014/main" id="{59E7AE53-2B4E-31EE-B4CF-F6D6BEF26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0"/>
            <a:ext cx="12192000" cy="68579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35" name="Freeform 5">
            <a:extLst>
              <a:ext uri="{FF2B5EF4-FFF2-40B4-BE49-F238E27FC236}">
                <a16:creationId xmlns:a16="http://schemas.microsoft.com/office/drawing/2014/main" id="{ECB15BC7-6331-4C90-9B78-4F1110E17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271651" y="1762886"/>
            <a:ext cx="7656919" cy="3332229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a14="http://schemas.microsoft.com/office/drawing/2010/main" xmlns:p14="http://schemas.microsoft.com/office/powerpoint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913B9C-0794-5B4E-1435-C3E8BBB14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0733" y="2074339"/>
            <a:ext cx="7219954" cy="1828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Trebuchet MS" panose="020B0603020202020204" pitchFamily="34" charset="0"/>
              </a:rPr>
              <a:t>Methods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95FEAF-64DC-1797-1C12-BA371CBE3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6745" y="6561436"/>
            <a:ext cx="75354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194D6D65-CE0A-4EBE-B810-0C5533A2B323}" type="slidenum">
              <a:rPr lang="en-US" smtClean="0"/>
              <a:pPr defTabSz="914400">
                <a:spcAft>
                  <a:spcPts val="600"/>
                </a:spcAft>
              </a:pPr>
              <a:t>9</a:t>
            </a:fld>
            <a:endParaRPr lang="en-US"/>
          </a:p>
        </p:txBody>
      </p:sp>
      <p:pic>
        <p:nvPicPr>
          <p:cNvPr id="16" name="Picture 15" descr="A black shield with a white house and blue and red shield&#10;&#10;Description automatically generated">
            <a:extLst>
              <a:ext uri="{FF2B5EF4-FFF2-40B4-BE49-F238E27FC236}">
                <a16:creationId xmlns:a16="http://schemas.microsoft.com/office/drawing/2014/main" id="{F51A9472-604C-5DA2-9FA7-7E457D8400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0" y="6335406"/>
            <a:ext cx="421338" cy="452060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805A6ADD-8923-C424-8FEA-861B18F3C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18" y="6446066"/>
            <a:ext cx="685655" cy="32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7913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E8B826"/>
      </a:accent1>
      <a:accent2>
        <a:srgbClr val="E2CA72"/>
      </a:accent2>
      <a:accent3>
        <a:srgbClr val="BD723B"/>
      </a:accent3>
      <a:accent4>
        <a:srgbClr val="AE9376"/>
      </a:accent4>
      <a:accent5>
        <a:srgbClr val="A77F41"/>
      </a:accent5>
      <a:accent6>
        <a:srgbClr val="A1AE79"/>
      </a:accent6>
      <a:hlink>
        <a:srgbClr val="F1D06A"/>
      </a:hlink>
      <a:folHlink>
        <a:srgbClr val="EDDCA8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D5CBAF11-69B7-47EA-BC01-41F77058C2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b19c134a-14c9-4d4c-af65-c420f94c8cbb}" enabled="0" method="" siteId="{b19c134a-14c9-4d4c-af65-c420f94c8cb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749</TotalTime>
  <Words>726</Words>
  <Application>Microsoft Office PowerPoint</Application>
  <PresentationFormat>Widescreen</PresentationFormat>
  <Paragraphs>121</Paragraphs>
  <Slides>25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Aptos</vt:lpstr>
      <vt:lpstr>Arial</vt:lpstr>
      <vt:lpstr>Calibri</vt:lpstr>
      <vt:lpstr>Segoe UI</vt:lpstr>
      <vt:lpstr>Times New Roman</vt:lpstr>
      <vt:lpstr>Trebuchet MS</vt:lpstr>
      <vt:lpstr>Wingdings 2</vt:lpstr>
      <vt:lpstr>Slate</vt:lpstr>
      <vt:lpstr>Community Insight Mapping:  Unveiling Socioeconomic Dynamics for Informed Decision-Making</vt:lpstr>
      <vt:lpstr>Community Insight Mapping:  Unveiling Socioeconomic Dynamics for Informed Decision-Making</vt:lpstr>
      <vt:lpstr>Outline</vt:lpstr>
      <vt:lpstr>Introduction &amp; Problem Statement</vt:lpstr>
      <vt:lpstr>Introduction &amp; Problem Statement</vt:lpstr>
      <vt:lpstr>PowerPoint Presentation</vt:lpstr>
      <vt:lpstr>Data</vt:lpstr>
      <vt:lpstr>PowerPoint Presentation</vt:lpstr>
      <vt:lpstr>Methods</vt:lpstr>
      <vt:lpstr>Methods</vt:lpstr>
      <vt:lpstr>Results &amp; Discussion</vt:lpstr>
      <vt:lpstr>Results</vt:lpstr>
      <vt:lpstr>PowerPoint Presentation</vt:lpstr>
      <vt:lpstr>PowerPoint Presentation</vt:lpstr>
      <vt:lpstr>Energy</vt:lpstr>
      <vt:lpstr>PowerPoint Presentation</vt:lpstr>
      <vt:lpstr>Housing</vt:lpstr>
      <vt:lpstr>Legacy Pollution</vt:lpstr>
      <vt:lpstr>Transportation</vt:lpstr>
      <vt:lpstr> Wastewater</vt:lpstr>
      <vt:lpstr>PowerPoint Presentation</vt:lpstr>
      <vt:lpstr>Discussion</vt:lpstr>
      <vt:lpstr>Conclusions</vt:lpstr>
      <vt:lpstr>PowerPoint Presentation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Community Insight Mapping:  Unveiling Socio-Economic Dynamics for Informed Decision-Making in  San Marcos, TX</dc:title>
  <dc:creator>Boyd, Pamela R</dc:creator>
  <cp:lastModifiedBy>Boyd, Pamela R</cp:lastModifiedBy>
  <cp:revision>2</cp:revision>
  <dcterms:created xsi:type="dcterms:W3CDTF">2024-02-05T02:12:02Z</dcterms:created>
  <dcterms:modified xsi:type="dcterms:W3CDTF">2024-04-29T16:59:45Z</dcterms:modified>
</cp:coreProperties>
</file>