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6"/>
  </p:notesMasterIdLst>
  <p:handoutMasterIdLst>
    <p:handoutMasterId r:id="rId7"/>
  </p:handoutMasterIdLst>
  <p:sldIdLst>
    <p:sldId id="256" r:id="rId5"/>
  </p:sldIdLst>
  <p:sldSz cx="43891200" cy="32918400"/>
  <p:notesSz cx="9271000" cy="7010400"/>
  <p:embeddedFontLst>
    <p:embeddedFont>
      <p:font typeface="Calibri" panose="020F0502020204030204" pitchFamily="34" charset="0"/>
      <p:regular r:id="rId8"/>
      <p:bold r:id="rId9"/>
      <p:italic r:id="rId10"/>
      <p:boldItalic r:id="rId11"/>
    </p:embeddedFont>
    <p:embeddedFont>
      <p:font typeface="Nunito" panose="020B0604020202020204" charset="0"/>
      <p:regular r:id="rId12"/>
      <p:bold r:id="rId13"/>
      <p:italic r:id="rId14"/>
      <p:boldItalic r:id="rId15"/>
    </p:embeddedFont>
    <p:embeddedFont>
      <p:font typeface="Open Sans" panose="020B0604020202020204" charset="0"/>
      <p:regular r:id="rId16"/>
      <p:bold r:id="rId17"/>
      <p:italic r:id="rId18"/>
      <p:boldItalic r:id="rId19"/>
    </p:embeddedFont>
  </p:embeddedFontLst>
  <p:custDataLst>
    <p:tags r:id="rId20"/>
  </p:custDataLst>
  <p:defaultTextStyle>
    <a:defPPr>
      <a:defRPr lang="en-US"/>
    </a:defPPr>
    <a:lvl1pPr marL="0" algn="l" defTabSz="4389028" rtl="0" eaLnBrk="1" latinLnBrk="0" hangingPunct="1">
      <a:defRPr sz="8700" kern="1200">
        <a:solidFill>
          <a:schemeClr val="tx1"/>
        </a:solidFill>
        <a:latin typeface="+mn-lt"/>
        <a:ea typeface="+mn-ea"/>
        <a:cs typeface="+mn-cs"/>
      </a:defRPr>
    </a:lvl1pPr>
    <a:lvl2pPr marL="2194514" algn="l" defTabSz="4389028" rtl="0" eaLnBrk="1" latinLnBrk="0" hangingPunct="1">
      <a:defRPr sz="8700" kern="1200">
        <a:solidFill>
          <a:schemeClr val="tx1"/>
        </a:solidFill>
        <a:latin typeface="+mn-lt"/>
        <a:ea typeface="+mn-ea"/>
        <a:cs typeface="+mn-cs"/>
      </a:defRPr>
    </a:lvl2pPr>
    <a:lvl3pPr marL="4389028" algn="l" defTabSz="4389028" rtl="0" eaLnBrk="1" latinLnBrk="0" hangingPunct="1">
      <a:defRPr sz="8700" kern="1200">
        <a:solidFill>
          <a:schemeClr val="tx1"/>
        </a:solidFill>
        <a:latin typeface="+mn-lt"/>
        <a:ea typeface="+mn-ea"/>
        <a:cs typeface="+mn-cs"/>
      </a:defRPr>
    </a:lvl3pPr>
    <a:lvl4pPr marL="6583543" algn="l" defTabSz="4389028" rtl="0" eaLnBrk="1" latinLnBrk="0" hangingPunct="1">
      <a:defRPr sz="8700" kern="1200">
        <a:solidFill>
          <a:schemeClr val="tx1"/>
        </a:solidFill>
        <a:latin typeface="+mn-lt"/>
        <a:ea typeface="+mn-ea"/>
        <a:cs typeface="+mn-cs"/>
      </a:defRPr>
    </a:lvl4pPr>
    <a:lvl5pPr marL="8778057" algn="l" defTabSz="4389028" rtl="0" eaLnBrk="1" latinLnBrk="0" hangingPunct="1">
      <a:defRPr sz="8700" kern="1200">
        <a:solidFill>
          <a:schemeClr val="tx1"/>
        </a:solidFill>
        <a:latin typeface="+mn-lt"/>
        <a:ea typeface="+mn-ea"/>
        <a:cs typeface="+mn-cs"/>
      </a:defRPr>
    </a:lvl5pPr>
    <a:lvl6pPr marL="10972571" algn="l" defTabSz="4389028" rtl="0" eaLnBrk="1" latinLnBrk="0" hangingPunct="1">
      <a:defRPr sz="8700" kern="1200">
        <a:solidFill>
          <a:schemeClr val="tx1"/>
        </a:solidFill>
        <a:latin typeface="+mn-lt"/>
        <a:ea typeface="+mn-ea"/>
        <a:cs typeface="+mn-cs"/>
      </a:defRPr>
    </a:lvl6pPr>
    <a:lvl7pPr marL="13167085" algn="l" defTabSz="4389028" rtl="0" eaLnBrk="1" latinLnBrk="0" hangingPunct="1">
      <a:defRPr sz="8700" kern="1200">
        <a:solidFill>
          <a:schemeClr val="tx1"/>
        </a:solidFill>
        <a:latin typeface="+mn-lt"/>
        <a:ea typeface="+mn-ea"/>
        <a:cs typeface="+mn-cs"/>
      </a:defRPr>
    </a:lvl7pPr>
    <a:lvl8pPr marL="15361599" algn="l" defTabSz="4389028" rtl="0" eaLnBrk="1" latinLnBrk="0" hangingPunct="1">
      <a:defRPr sz="8700" kern="1200">
        <a:solidFill>
          <a:schemeClr val="tx1"/>
        </a:solidFill>
        <a:latin typeface="+mn-lt"/>
        <a:ea typeface="+mn-ea"/>
        <a:cs typeface="+mn-cs"/>
      </a:defRPr>
    </a:lvl8pPr>
    <a:lvl9pPr marL="17556114" algn="l" defTabSz="4389028" rtl="0" eaLnBrk="1" latinLnBrk="0" hangingPunct="1">
      <a:defRPr sz="8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p15:clr>
            <a:srgbClr val="A4A3A4"/>
          </p15:clr>
        </p15:guide>
        <p15:guide id="2" pos="1382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E2E4"/>
    <a:srgbClr val="F9FAD2"/>
    <a:srgbClr val="E0E2D0"/>
    <a:srgbClr val="D4DCDE"/>
    <a:srgbClr val="C78059"/>
    <a:srgbClr val="BE8264"/>
    <a:srgbClr val="749094"/>
    <a:srgbClr val="C6D6D8"/>
    <a:srgbClr val="AAC8CE"/>
    <a:srgbClr val="94C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2197E1-AAD5-6611-A39F-EB8B8E57DC31}" v="3573" dt="2020-04-27T00:13:09.952"/>
    <p1510:client id="{2343FCDE-44AD-F9AC-D076-10DC28600F24}" v="2216" dt="2020-04-26T17:58:56.151"/>
    <p1510:client id="{624E62B1-7E3A-1623-C007-E93402918782}" v="3" dt="2020-04-27T17:04:43.114"/>
    <p1510:client id="{812089EE-CF94-5B8B-E7CD-B7B40E6868E9}" v="259" dt="2020-04-27T17:52:25.487"/>
    <p1510:client id="{9E9F4D0A-3D94-5ECD-AA45-FDBB742A72FC}" v="1322" dt="2020-04-27T16:58:44.678"/>
    <p1510:client id="{F7F8A528-E5F4-08EB-E8F8-E0410CA6E6C5}" v="150" dt="2020-04-27T17:16:27.8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7" d="100"/>
          <a:sy n="17" d="100"/>
        </p:scale>
        <p:origin x="1522" y="10"/>
      </p:cViewPr>
      <p:guideLst>
        <p:guide orient="horz" pos="10368"/>
        <p:guide pos="13824"/>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18" Type="http://schemas.openxmlformats.org/officeDocument/2006/relationships/font" Target="fonts/font11.fntdata"/><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handoutMaster" Target="handoutMasters/handoutMaster1.xml"/><Relationship Id="rId12" Type="http://schemas.openxmlformats.org/officeDocument/2006/relationships/font" Target="fonts/font5.fntdata"/><Relationship Id="rId17" Type="http://schemas.openxmlformats.org/officeDocument/2006/relationships/font" Target="fonts/font10.fntdata"/><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font" Target="fonts/font9.fntdata"/><Relationship Id="rId20"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font" Target="fonts/font4.fntdata"/><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font" Target="fonts/font8.fntdata"/><Relationship Id="rId23" Type="http://schemas.openxmlformats.org/officeDocument/2006/relationships/theme" Target="theme/theme1.xml"/><Relationship Id="rId10" Type="http://schemas.openxmlformats.org/officeDocument/2006/relationships/font" Target="fonts/font3.fntdata"/><Relationship Id="rId19"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font" Target="fonts/font2.fntdata"/><Relationship Id="rId14" Type="http://schemas.openxmlformats.org/officeDocument/2006/relationships/font" Target="fonts/font7.fntdata"/><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tler, Melanie M" userId="S::mmb184@txstate.edu::f5365c20-9edc-42a6-bca6-243792212c02" providerId="AD" clId="Web-{2343FCDE-44AD-F9AC-D076-10DC28600F24}"/>
    <pc:docChg chg="modSld">
      <pc:chgData name="Butler, Melanie M" userId="S::mmb184@txstate.edu::f5365c20-9edc-42a6-bca6-243792212c02" providerId="AD" clId="Web-{2343FCDE-44AD-F9AC-D076-10DC28600F24}" dt="2020-04-26T17:58:56.151" v="2213" actId="20577"/>
      <pc:docMkLst>
        <pc:docMk/>
      </pc:docMkLst>
      <pc:sldChg chg="addSp delSp modSp mod modShow">
        <pc:chgData name="Butler, Melanie M" userId="S::mmb184@txstate.edu::f5365c20-9edc-42a6-bca6-243792212c02" providerId="AD" clId="Web-{2343FCDE-44AD-F9AC-D076-10DC28600F24}" dt="2020-04-26T17:58:54.495" v="2211" actId="20577"/>
        <pc:sldMkLst>
          <pc:docMk/>
          <pc:sldMk cId="1270404738" sldId="256"/>
        </pc:sldMkLst>
        <pc:spChg chg="add mod">
          <ac:chgData name="Butler, Melanie M" userId="S::mmb184@txstate.edu::f5365c20-9edc-42a6-bca6-243792212c02" providerId="AD" clId="Web-{2343FCDE-44AD-F9AC-D076-10DC28600F24}" dt="2020-04-26T17:48:37.177" v="1553" actId="20577"/>
          <ac:spMkLst>
            <pc:docMk/>
            <pc:sldMk cId="1270404738" sldId="256"/>
            <ac:spMk id="5" creationId="{9C94607C-A29D-4C90-A028-9570BAAD4D41}"/>
          </ac:spMkLst>
        </pc:spChg>
        <pc:spChg chg="mod">
          <ac:chgData name="Butler, Melanie M" userId="S::mmb184@txstate.edu::f5365c20-9edc-42a6-bca6-243792212c02" providerId="AD" clId="Web-{2343FCDE-44AD-F9AC-D076-10DC28600F24}" dt="2020-04-26T17:27:42.698" v="296" actId="1076"/>
          <ac:spMkLst>
            <pc:docMk/>
            <pc:sldMk cId="1270404738" sldId="256"/>
            <ac:spMk id="24" creationId="{9AFA996E-AD6B-4DC6-BC85-A182D141A5B5}"/>
          </ac:spMkLst>
        </pc:spChg>
        <pc:spChg chg="del mod">
          <ac:chgData name="Butler, Melanie M" userId="S::mmb184@txstate.edu::f5365c20-9edc-42a6-bca6-243792212c02" providerId="AD" clId="Web-{2343FCDE-44AD-F9AC-D076-10DC28600F24}" dt="2020-04-26T17:51:24.835" v="1616"/>
          <ac:spMkLst>
            <pc:docMk/>
            <pc:sldMk cId="1270404738" sldId="256"/>
            <ac:spMk id="29" creationId="{FEB053B5-623C-42C1-A5BA-FDB2309E17B5}"/>
          </ac:spMkLst>
        </pc:spChg>
        <pc:spChg chg="mod">
          <ac:chgData name="Butler, Melanie M" userId="S::mmb184@txstate.edu::f5365c20-9edc-42a6-bca6-243792212c02" providerId="AD" clId="Web-{2343FCDE-44AD-F9AC-D076-10DC28600F24}" dt="2020-04-26T17:58:42.948" v="2210" actId="1076"/>
          <ac:spMkLst>
            <pc:docMk/>
            <pc:sldMk cId="1270404738" sldId="256"/>
            <ac:spMk id="32" creationId="{032AC3E4-1804-415D-AFAC-CDB0EC7629F1}"/>
          </ac:spMkLst>
        </pc:spChg>
        <pc:spChg chg="mod">
          <ac:chgData name="Butler, Melanie M" userId="S::mmb184@txstate.edu::f5365c20-9edc-42a6-bca6-243792212c02" providerId="AD" clId="Web-{2343FCDE-44AD-F9AC-D076-10DC28600F24}" dt="2020-04-26T17:58:39.120" v="2209" actId="1076"/>
          <ac:spMkLst>
            <pc:docMk/>
            <pc:sldMk cId="1270404738" sldId="256"/>
            <ac:spMk id="35" creationId="{33088502-AC12-4D63-8249-7B40AC22BADF}"/>
          </ac:spMkLst>
        </pc:spChg>
        <pc:spChg chg="add del mod">
          <ac:chgData name="Butler, Melanie M" userId="S::mmb184@txstate.edu::f5365c20-9edc-42a6-bca6-243792212c02" providerId="AD" clId="Web-{2343FCDE-44AD-F9AC-D076-10DC28600F24}" dt="2020-04-26T17:15:35.909" v="28"/>
          <ac:spMkLst>
            <pc:docMk/>
            <pc:sldMk cId="1270404738" sldId="256"/>
            <ac:spMk id="36" creationId="{1E3185F8-2DC9-4EAC-A5AD-F16E9ECB54B0}"/>
          </ac:spMkLst>
        </pc:spChg>
        <pc:spChg chg="mod">
          <ac:chgData name="Butler, Melanie M" userId="S::mmb184@txstate.edu::f5365c20-9edc-42a6-bca6-243792212c02" providerId="AD" clId="Web-{2343FCDE-44AD-F9AC-D076-10DC28600F24}" dt="2020-04-26T17:57:29.072" v="2196" actId="14100"/>
          <ac:spMkLst>
            <pc:docMk/>
            <pc:sldMk cId="1270404738" sldId="256"/>
            <ac:spMk id="38" creationId="{D42D236E-7546-4230-89C4-A3CB68860FFA}"/>
          </ac:spMkLst>
        </pc:spChg>
        <pc:spChg chg="mod">
          <ac:chgData name="Butler, Melanie M" userId="S::mmb184@txstate.edu::f5365c20-9edc-42a6-bca6-243792212c02" providerId="AD" clId="Web-{2343FCDE-44AD-F9AC-D076-10DC28600F24}" dt="2020-04-26T17:58:54.495" v="2211" actId="20577"/>
          <ac:spMkLst>
            <pc:docMk/>
            <pc:sldMk cId="1270404738" sldId="256"/>
            <ac:spMk id="41" creationId="{D6F40EB5-8D73-41C9-8CC9-4FFF7382622E}"/>
          </ac:spMkLst>
        </pc:spChg>
        <pc:spChg chg="mod">
          <ac:chgData name="Butler, Melanie M" userId="S::mmb184@txstate.edu::f5365c20-9edc-42a6-bca6-243792212c02" providerId="AD" clId="Web-{2343FCDE-44AD-F9AC-D076-10DC28600F24}" dt="2020-04-26T16:14:56.046" v="19" actId="20577"/>
          <ac:spMkLst>
            <pc:docMk/>
            <pc:sldMk cId="1270404738" sldId="256"/>
            <ac:spMk id="44" creationId="{A2148495-B756-4A96-85FD-E5CC6713F248}"/>
          </ac:spMkLst>
        </pc:spChg>
        <pc:spChg chg="add del">
          <ac:chgData name="Butler, Melanie M" userId="S::mmb184@txstate.edu::f5365c20-9edc-42a6-bca6-243792212c02" providerId="AD" clId="Web-{2343FCDE-44AD-F9AC-D076-10DC28600F24}" dt="2020-04-26T17:51:06.835" v="1610"/>
          <ac:spMkLst>
            <pc:docMk/>
            <pc:sldMk cId="1270404738" sldId="256"/>
            <ac:spMk id="46" creationId="{09F786E7-575E-466D-B765-4948D7E85FC4}"/>
          </ac:spMkLst>
        </pc:spChg>
        <pc:spChg chg="mod">
          <ac:chgData name="Butler, Melanie M" userId="S::mmb184@txstate.edu::f5365c20-9edc-42a6-bca6-243792212c02" providerId="AD" clId="Web-{2343FCDE-44AD-F9AC-D076-10DC28600F24}" dt="2020-04-26T17:49:03.724" v="1557" actId="1076"/>
          <ac:spMkLst>
            <pc:docMk/>
            <pc:sldMk cId="1270404738" sldId="256"/>
            <ac:spMk id="74" creationId="{00000000-0000-0000-0000-000000000000}"/>
          </ac:spMkLst>
        </pc:spChg>
        <pc:spChg chg="mod">
          <ac:chgData name="Butler, Melanie M" userId="S::mmb184@txstate.edu::f5365c20-9edc-42a6-bca6-243792212c02" providerId="AD" clId="Web-{2343FCDE-44AD-F9AC-D076-10DC28600F24}" dt="2020-04-26T17:27:32.432" v="295" actId="1076"/>
          <ac:spMkLst>
            <pc:docMk/>
            <pc:sldMk cId="1270404738" sldId="256"/>
            <ac:spMk id="75" creationId="{00000000-0000-0000-0000-000000000000}"/>
          </ac:spMkLst>
        </pc:spChg>
        <pc:spChg chg="mod">
          <ac:chgData name="Butler, Melanie M" userId="S::mmb184@txstate.edu::f5365c20-9edc-42a6-bca6-243792212c02" providerId="AD" clId="Web-{2343FCDE-44AD-F9AC-D076-10DC28600F24}" dt="2020-04-26T17:29:41.464" v="430" actId="20577"/>
          <ac:spMkLst>
            <pc:docMk/>
            <pc:sldMk cId="1270404738" sldId="256"/>
            <ac:spMk id="85" creationId="{00000000-0000-0000-0000-000000000000}"/>
          </ac:spMkLst>
        </pc:spChg>
        <pc:picChg chg="mod">
          <ac:chgData name="Butler, Melanie M" userId="S::mmb184@txstate.edu::f5365c20-9edc-42a6-bca6-243792212c02" providerId="AD" clId="Web-{2343FCDE-44AD-F9AC-D076-10DC28600F24}" dt="2020-04-26T17:48:43.818" v="1555" actId="1076"/>
          <ac:picMkLst>
            <pc:docMk/>
            <pc:sldMk cId="1270404738" sldId="256"/>
            <ac:picMk id="2" creationId="{A0FFA01D-6BB2-485D-BB4F-309D328A8C57}"/>
          </ac:picMkLst>
        </pc:picChg>
        <pc:picChg chg="add mod">
          <ac:chgData name="Butler, Melanie M" userId="S::mmb184@txstate.edu::f5365c20-9edc-42a6-bca6-243792212c02" providerId="AD" clId="Web-{2343FCDE-44AD-F9AC-D076-10DC28600F24}" dt="2020-04-26T17:58:33.417" v="2208" actId="1076"/>
          <ac:picMkLst>
            <pc:docMk/>
            <pc:sldMk cId="1270404738" sldId="256"/>
            <ac:picMk id="3" creationId="{45040A24-7ABC-47C7-A028-7F691F683922}"/>
          </ac:picMkLst>
        </pc:picChg>
        <pc:picChg chg="add mod">
          <ac:chgData name="Butler, Melanie M" userId="S::mmb184@txstate.edu::f5365c20-9edc-42a6-bca6-243792212c02" providerId="AD" clId="Web-{2343FCDE-44AD-F9AC-D076-10DC28600F24}" dt="2020-04-26T17:58:21.385" v="2205" actId="1076"/>
          <ac:picMkLst>
            <pc:docMk/>
            <pc:sldMk cId="1270404738" sldId="256"/>
            <ac:picMk id="6" creationId="{176E6A1B-2673-44C2-A332-03C54D2EB218}"/>
          </ac:picMkLst>
        </pc:picChg>
      </pc:sldChg>
    </pc:docChg>
  </pc:docChgLst>
  <pc:docChgLst>
    <pc:chgData name="Butler, Melanie M" userId="S::mmb184@txstate.edu::f5365c20-9edc-42a6-bca6-243792212c02" providerId="AD" clId="Web-{112197E1-AAD5-6611-A39F-EB8B8E57DC31}"/>
    <pc:docChg chg="modSld">
      <pc:chgData name="Butler, Melanie M" userId="S::mmb184@txstate.edu::f5365c20-9edc-42a6-bca6-243792212c02" providerId="AD" clId="Web-{112197E1-AAD5-6611-A39F-EB8B8E57DC31}" dt="2020-04-27T00:13:09.952" v="3571" actId="1076"/>
      <pc:docMkLst>
        <pc:docMk/>
      </pc:docMkLst>
      <pc:sldChg chg="addSp delSp modSp">
        <pc:chgData name="Butler, Melanie M" userId="S::mmb184@txstate.edu::f5365c20-9edc-42a6-bca6-243792212c02" providerId="AD" clId="Web-{112197E1-AAD5-6611-A39F-EB8B8E57DC31}" dt="2020-04-27T00:13:09.952" v="3571" actId="1076"/>
        <pc:sldMkLst>
          <pc:docMk/>
          <pc:sldMk cId="1270404738" sldId="256"/>
        </pc:sldMkLst>
        <pc:spChg chg="mod">
          <ac:chgData name="Butler, Melanie M" userId="S::mmb184@txstate.edu::f5365c20-9edc-42a6-bca6-243792212c02" providerId="AD" clId="Web-{112197E1-AAD5-6611-A39F-EB8B8E57DC31}" dt="2020-04-26T23:51:36.076" v="3243" actId="20577"/>
          <ac:spMkLst>
            <pc:docMk/>
            <pc:sldMk cId="1270404738" sldId="256"/>
            <ac:spMk id="5" creationId="{9C94607C-A29D-4C90-A028-9570BAAD4D41}"/>
          </ac:spMkLst>
        </pc:spChg>
        <pc:spChg chg="add mod">
          <ac:chgData name="Butler, Melanie M" userId="S::mmb184@txstate.edu::f5365c20-9edc-42a6-bca6-243792212c02" providerId="AD" clId="Web-{112197E1-AAD5-6611-A39F-EB8B8E57DC31}" dt="2020-04-26T23:15:01.872" v="1806" actId="1076"/>
          <ac:spMkLst>
            <pc:docMk/>
            <pc:sldMk cId="1270404738" sldId="256"/>
            <ac:spMk id="11" creationId="{B46A6B13-2347-44D2-882D-1A13EA2166E2}"/>
          </ac:spMkLst>
        </pc:spChg>
        <pc:spChg chg="add mod">
          <ac:chgData name="Butler, Melanie M" userId="S::mmb184@txstate.edu::f5365c20-9edc-42a6-bca6-243792212c02" providerId="AD" clId="Web-{112197E1-AAD5-6611-A39F-EB8B8E57DC31}" dt="2020-04-26T23:39:49.888" v="3115" actId="20577"/>
          <ac:spMkLst>
            <pc:docMk/>
            <pc:sldMk cId="1270404738" sldId="256"/>
            <ac:spMk id="12" creationId="{36B6B7E9-0FF0-47C2-9546-C3272B6B472C}"/>
          </ac:spMkLst>
        </pc:spChg>
        <pc:spChg chg="add mod">
          <ac:chgData name="Butler, Melanie M" userId="S::mmb184@txstate.edu::f5365c20-9edc-42a6-bca6-243792212c02" providerId="AD" clId="Web-{112197E1-AAD5-6611-A39F-EB8B8E57DC31}" dt="2020-04-26T23:55:06.873" v="3410" actId="20577"/>
          <ac:spMkLst>
            <pc:docMk/>
            <pc:sldMk cId="1270404738" sldId="256"/>
            <ac:spMk id="13" creationId="{06131F07-E5E4-4F04-A3BE-7EC177EBCC15}"/>
          </ac:spMkLst>
        </pc:spChg>
        <pc:spChg chg="mod">
          <ac:chgData name="Butler, Melanie M" userId="S::mmb184@txstate.edu::f5365c20-9edc-42a6-bca6-243792212c02" providerId="AD" clId="Web-{112197E1-AAD5-6611-A39F-EB8B8E57DC31}" dt="2020-04-27T00:13:09.952" v="3571" actId="1076"/>
          <ac:spMkLst>
            <pc:docMk/>
            <pc:sldMk cId="1270404738" sldId="256"/>
            <ac:spMk id="32" creationId="{032AC3E4-1804-415D-AFAC-CDB0EC7629F1}"/>
          </ac:spMkLst>
        </pc:spChg>
        <pc:spChg chg="mod">
          <ac:chgData name="Butler, Melanie M" userId="S::mmb184@txstate.edu::f5365c20-9edc-42a6-bca6-243792212c02" providerId="AD" clId="Web-{112197E1-AAD5-6611-A39F-EB8B8E57DC31}" dt="2020-04-26T23:14:42.778" v="1803" actId="1076"/>
          <ac:spMkLst>
            <pc:docMk/>
            <pc:sldMk cId="1270404738" sldId="256"/>
            <ac:spMk id="35" creationId="{33088502-AC12-4D63-8249-7B40AC22BADF}"/>
          </ac:spMkLst>
        </pc:spChg>
        <pc:spChg chg="del mod">
          <ac:chgData name="Butler, Melanie M" userId="S::mmb184@txstate.edu::f5365c20-9edc-42a6-bca6-243792212c02" providerId="AD" clId="Web-{112197E1-AAD5-6611-A39F-EB8B8E57DC31}" dt="2020-04-26T23:39:58.576" v="3122"/>
          <ac:spMkLst>
            <pc:docMk/>
            <pc:sldMk cId="1270404738" sldId="256"/>
            <ac:spMk id="38" creationId="{D42D236E-7546-4230-89C4-A3CB68860FFA}"/>
          </ac:spMkLst>
        </pc:spChg>
        <pc:spChg chg="add mod">
          <ac:chgData name="Butler, Melanie M" userId="S::mmb184@txstate.edu::f5365c20-9edc-42a6-bca6-243792212c02" providerId="AD" clId="Web-{112197E1-AAD5-6611-A39F-EB8B8E57DC31}" dt="2020-04-26T23:54:57.498" v="3407" actId="20577"/>
          <ac:spMkLst>
            <pc:docMk/>
            <pc:sldMk cId="1270404738" sldId="256"/>
            <ac:spMk id="46" creationId="{CB03504A-4590-4C50-8C77-B0F3D12C6282}"/>
          </ac:spMkLst>
        </pc:spChg>
        <pc:spChg chg="add mod">
          <ac:chgData name="Butler, Melanie M" userId="S::mmb184@txstate.edu::f5365c20-9edc-42a6-bca6-243792212c02" providerId="AD" clId="Web-{112197E1-AAD5-6611-A39F-EB8B8E57DC31}" dt="2020-04-27T00:13:03.077" v="3570" actId="1076"/>
          <ac:spMkLst>
            <pc:docMk/>
            <pc:sldMk cId="1270404738" sldId="256"/>
            <ac:spMk id="47" creationId="{71E68BBB-B7CF-468E-BEF4-CDE537D30055}"/>
          </ac:spMkLst>
        </pc:spChg>
        <pc:picChg chg="del">
          <ac:chgData name="Butler, Melanie M" userId="S::mmb184@txstate.edu::f5365c20-9edc-42a6-bca6-243792212c02" providerId="AD" clId="Web-{112197E1-AAD5-6611-A39F-EB8B8E57DC31}" dt="2020-04-26T22:44:20.903" v="1"/>
          <ac:picMkLst>
            <pc:docMk/>
            <pc:sldMk cId="1270404738" sldId="256"/>
            <ac:picMk id="3" creationId="{45040A24-7ABC-47C7-A028-7F691F683922}"/>
          </ac:picMkLst>
        </pc:picChg>
        <pc:picChg chg="mod">
          <ac:chgData name="Butler, Melanie M" userId="S::mmb184@txstate.edu::f5365c20-9edc-42a6-bca6-243792212c02" providerId="AD" clId="Web-{112197E1-AAD5-6611-A39F-EB8B8E57DC31}" dt="2020-04-26T23:14:31.606" v="1801" actId="1076"/>
          <ac:picMkLst>
            <pc:docMk/>
            <pc:sldMk cId="1270404738" sldId="256"/>
            <ac:picMk id="6" creationId="{176E6A1B-2673-44C2-A332-03C54D2EB218}"/>
          </ac:picMkLst>
        </pc:picChg>
        <pc:picChg chg="add mod">
          <ac:chgData name="Butler, Melanie M" userId="S::mmb184@txstate.edu::f5365c20-9edc-42a6-bca6-243792212c02" providerId="AD" clId="Web-{112197E1-AAD5-6611-A39F-EB8B8E57DC31}" dt="2020-04-26T23:14:54.075" v="1805" actId="1076"/>
          <ac:picMkLst>
            <pc:docMk/>
            <pc:sldMk cId="1270404738" sldId="256"/>
            <ac:picMk id="7" creationId="{ABF62FC5-418F-4DB7-877C-72941AF216CC}"/>
          </ac:picMkLst>
        </pc:picChg>
        <pc:picChg chg="add mod">
          <ac:chgData name="Butler, Melanie M" userId="S::mmb184@txstate.edu::f5365c20-9edc-42a6-bca6-243792212c02" providerId="AD" clId="Web-{112197E1-AAD5-6611-A39F-EB8B8E57DC31}" dt="2020-04-26T23:14:47.044" v="1804" actId="1076"/>
          <ac:picMkLst>
            <pc:docMk/>
            <pc:sldMk cId="1270404738" sldId="256"/>
            <ac:picMk id="9" creationId="{285060A0-17B1-4638-8B1C-D4B4636F3FE6}"/>
          </ac:picMkLst>
        </pc:picChg>
      </pc:sldChg>
    </pc:docChg>
  </pc:docChgLst>
  <pc:docChgLst>
    <pc:chgData name="Butler, Melanie M" userId="S::mmb184@txstate.edu::f5365c20-9edc-42a6-bca6-243792212c02" providerId="AD" clId="Web-{9E9F4D0A-3D94-5ECD-AA45-FDBB742A72FC}"/>
    <pc:docChg chg="modSld">
      <pc:chgData name="Butler, Melanie M" userId="S::mmb184@txstate.edu::f5365c20-9edc-42a6-bca6-243792212c02" providerId="AD" clId="Web-{9E9F4D0A-3D94-5ECD-AA45-FDBB742A72FC}" dt="2020-04-27T16:58:44.678" v="1315" actId="1076"/>
      <pc:docMkLst>
        <pc:docMk/>
      </pc:docMkLst>
      <pc:sldChg chg="addSp modSp">
        <pc:chgData name="Butler, Melanie M" userId="S::mmb184@txstate.edu::f5365c20-9edc-42a6-bca6-243792212c02" providerId="AD" clId="Web-{9E9F4D0A-3D94-5ECD-AA45-FDBB742A72FC}" dt="2020-04-27T16:58:44.678" v="1315" actId="1076"/>
        <pc:sldMkLst>
          <pc:docMk/>
          <pc:sldMk cId="1270404738" sldId="256"/>
        </pc:sldMkLst>
        <pc:spChg chg="mod">
          <ac:chgData name="Butler, Melanie M" userId="S::mmb184@txstate.edu::f5365c20-9edc-42a6-bca6-243792212c02" providerId="AD" clId="Web-{9E9F4D0A-3D94-5ECD-AA45-FDBB742A72FC}" dt="2020-04-27T16:58:44.678" v="1315" actId="1076"/>
          <ac:spMkLst>
            <pc:docMk/>
            <pc:sldMk cId="1270404738" sldId="256"/>
            <ac:spMk id="5" creationId="{9C94607C-A29D-4C90-A028-9570BAAD4D41}"/>
          </ac:spMkLst>
        </pc:spChg>
        <pc:spChg chg="add mod">
          <ac:chgData name="Butler, Melanie M" userId="S::mmb184@txstate.edu::f5365c20-9edc-42a6-bca6-243792212c02" providerId="AD" clId="Web-{9E9F4D0A-3D94-5ECD-AA45-FDBB742A72FC}" dt="2020-04-27T16:55:46.570" v="1301" actId="1076"/>
          <ac:spMkLst>
            <pc:docMk/>
            <pc:sldMk cId="1270404738" sldId="256"/>
            <ac:spMk id="8" creationId="{0E9FB5BD-40E7-4787-BDDB-D293077AA1A3}"/>
          </ac:spMkLst>
        </pc:spChg>
        <pc:spChg chg="mod">
          <ac:chgData name="Butler, Melanie M" userId="S::mmb184@txstate.edu::f5365c20-9edc-42a6-bca6-243792212c02" providerId="AD" clId="Web-{9E9F4D0A-3D94-5ECD-AA45-FDBB742A72FC}" dt="2020-04-27T16:52:05.480" v="1277" actId="1076"/>
          <ac:spMkLst>
            <pc:docMk/>
            <pc:sldMk cId="1270404738" sldId="256"/>
            <ac:spMk id="11" creationId="{B46A6B13-2347-44D2-882D-1A13EA2166E2}"/>
          </ac:spMkLst>
        </pc:spChg>
        <pc:spChg chg="mod">
          <ac:chgData name="Butler, Melanie M" userId="S::mmb184@txstate.edu::f5365c20-9edc-42a6-bca6-243792212c02" providerId="AD" clId="Web-{9E9F4D0A-3D94-5ECD-AA45-FDBB742A72FC}" dt="2020-04-27T15:27:22.478" v="207" actId="1076"/>
          <ac:spMkLst>
            <pc:docMk/>
            <pc:sldMk cId="1270404738" sldId="256"/>
            <ac:spMk id="12" creationId="{36B6B7E9-0FF0-47C2-9546-C3272B6B472C}"/>
          </ac:spMkLst>
        </pc:spChg>
        <pc:spChg chg="mod">
          <ac:chgData name="Butler, Melanie M" userId="S::mmb184@txstate.edu::f5365c20-9edc-42a6-bca6-243792212c02" providerId="AD" clId="Web-{9E9F4D0A-3D94-5ECD-AA45-FDBB742A72FC}" dt="2020-04-27T16:55:38.914" v="1300" actId="1076"/>
          <ac:spMkLst>
            <pc:docMk/>
            <pc:sldMk cId="1270404738" sldId="256"/>
            <ac:spMk id="13" creationId="{06131F07-E5E4-4F04-A3BE-7EC177EBCC15}"/>
          </ac:spMkLst>
        </pc:spChg>
        <pc:spChg chg="mod">
          <ac:chgData name="Butler, Melanie M" userId="S::mmb184@txstate.edu::f5365c20-9edc-42a6-bca6-243792212c02" providerId="AD" clId="Web-{9E9F4D0A-3D94-5ECD-AA45-FDBB742A72FC}" dt="2020-04-27T16:52:30.401" v="1280" actId="1076"/>
          <ac:spMkLst>
            <pc:docMk/>
            <pc:sldMk cId="1270404738" sldId="256"/>
            <ac:spMk id="31" creationId="{75E4ADE2-1C83-47FC-978F-7E0CAA0FDC54}"/>
          </ac:spMkLst>
        </pc:spChg>
        <pc:spChg chg="mod">
          <ac:chgData name="Butler, Melanie M" userId="S::mmb184@txstate.edu::f5365c20-9edc-42a6-bca6-243792212c02" providerId="AD" clId="Web-{9E9F4D0A-3D94-5ECD-AA45-FDBB742A72FC}" dt="2020-04-27T16:52:46.932" v="1281" actId="1076"/>
          <ac:spMkLst>
            <pc:docMk/>
            <pc:sldMk cId="1270404738" sldId="256"/>
            <ac:spMk id="32" creationId="{032AC3E4-1804-415D-AFAC-CDB0EC7629F1}"/>
          </ac:spMkLst>
        </pc:spChg>
        <pc:spChg chg="mod">
          <ac:chgData name="Butler, Melanie M" userId="S::mmb184@txstate.edu::f5365c20-9edc-42a6-bca6-243792212c02" providerId="AD" clId="Web-{9E9F4D0A-3D94-5ECD-AA45-FDBB742A72FC}" dt="2020-04-27T16:56:06.258" v="1302" actId="1076"/>
          <ac:spMkLst>
            <pc:docMk/>
            <pc:sldMk cId="1270404738" sldId="256"/>
            <ac:spMk id="33" creationId="{EBB32DFF-2B3F-417B-9F8B-8B9F5C654495}"/>
          </ac:spMkLst>
        </pc:spChg>
        <pc:spChg chg="mod">
          <ac:chgData name="Butler, Melanie M" userId="S::mmb184@txstate.edu::f5365c20-9edc-42a6-bca6-243792212c02" providerId="AD" clId="Web-{9E9F4D0A-3D94-5ECD-AA45-FDBB742A72FC}" dt="2020-04-27T16:57:53.335" v="1314" actId="1076"/>
          <ac:spMkLst>
            <pc:docMk/>
            <pc:sldMk cId="1270404738" sldId="256"/>
            <ac:spMk id="35" creationId="{33088502-AC12-4D63-8249-7B40AC22BADF}"/>
          </ac:spMkLst>
        </pc:spChg>
        <pc:spChg chg="mod">
          <ac:chgData name="Butler, Melanie M" userId="S::mmb184@txstate.edu::f5365c20-9edc-42a6-bca6-243792212c02" providerId="AD" clId="Web-{9E9F4D0A-3D94-5ECD-AA45-FDBB742A72FC}" dt="2020-04-27T16:57:47.272" v="1313" actId="1076"/>
          <ac:spMkLst>
            <pc:docMk/>
            <pc:sldMk cId="1270404738" sldId="256"/>
            <ac:spMk id="46" creationId="{CB03504A-4590-4C50-8C77-B0F3D12C6282}"/>
          </ac:spMkLst>
        </pc:spChg>
        <pc:spChg chg="mod">
          <ac:chgData name="Butler, Melanie M" userId="S::mmb184@txstate.edu::f5365c20-9edc-42a6-bca6-243792212c02" providerId="AD" clId="Web-{9E9F4D0A-3D94-5ECD-AA45-FDBB742A72FC}" dt="2020-04-27T16:51:51.245" v="1275" actId="1076"/>
          <ac:spMkLst>
            <pc:docMk/>
            <pc:sldMk cId="1270404738" sldId="256"/>
            <ac:spMk id="47" creationId="{71E68BBB-B7CF-468E-BEF4-CDE537D30055}"/>
          </ac:spMkLst>
        </pc:spChg>
        <pc:spChg chg="add mod">
          <ac:chgData name="Butler, Melanie M" userId="S::mmb184@txstate.edu::f5365c20-9edc-42a6-bca6-243792212c02" providerId="AD" clId="Web-{9E9F4D0A-3D94-5ECD-AA45-FDBB742A72FC}" dt="2020-04-27T16:51:55.511" v="1276" actId="1076"/>
          <ac:spMkLst>
            <pc:docMk/>
            <pc:sldMk cId="1270404738" sldId="256"/>
            <ac:spMk id="48" creationId="{98FC7FD9-88E2-491E-86C4-C79B30DF2ADF}"/>
          </ac:spMkLst>
        </pc:spChg>
        <pc:spChg chg="add mod">
          <ac:chgData name="Butler, Melanie M" userId="S::mmb184@txstate.edu::f5365c20-9edc-42a6-bca6-243792212c02" providerId="AD" clId="Web-{9E9F4D0A-3D94-5ECD-AA45-FDBB742A72FC}" dt="2020-04-27T15:37:32.623" v="247" actId="1076"/>
          <ac:spMkLst>
            <pc:docMk/>
            <pc:sldMk cId="1270404738" sldId="256"/>
            <ac:spMk id="49" creationId="{70B6D0FC-5818-4120-89CA-7FBC6E88D9F6}"/>
          </ac:spMkLst>
        </pc:spChg>
        <pc:spChg chg="mod">
          <ac:chgData name="Butler, Melanie M" userId="S::mmb184@txstate.edu::f5365c20-9edc-42a6-bca6-243792212c02" providerId="AD" clId="Web-{9E9F4D0A-3D94-5ECD-AA45-FDBB742A72FC}" dt="2020-04-27T15:36:36.812" v="234" actId="20577"/>
          <ac:spMkLst>
            <pc:docMk/>
            <pc:sldMk cId="1270404738" sldId="256"/>
            <ac:spMk id="85" creationId="{00000000-0000-0000-0000-000000000000}"/>
          </ac:spMkLst>
        </pc:spChg>
        <pc:picChg chg="mod modCrop">
          <ac:chgData name="Butler, Melanie M" userId="S::mmb184@txstate.edu::f5365c20-9edc-42a6-bca6-243792212c02" providerId="AD" clId="Web-{9E9F4D0A-3D94-5ECD-AA45-FDBB742A72FC}" dt="2020-04-27T15:37:23.217" v="245" actId="1076"/>
          <ac:picMkLst>
            <pc:docMk/>
            <pc:sldMk cId="1270404738" sldId="256"/>
            <ac:picMk id="2" creationId="{A0FFA01D-6BB2-485D-BB4F-309D328A8C57}"/>
          </ac:picMkLst>
        </pc:picChg>
        <pc:picChg chg="add mod">
          <ac:chgData name="Butler, Melanie M" userId="S::mmb184@txstate.edu::f5365c20-9edc-42a6-bca6-243792212c02" providerId="AD" clId="Web-{9E9F4D0A-3D94-5ECD-AA45-FDBB742A72FC}" dt="2020-04-27T16:52:25.089" v="1279" actId="1076"/>
          <ac:picMkLst>
            <pc:docMk/>
            <pc:sldMk cId="1270404738" sldId="256"/>
            <ac:picMk id="3" creationId="{CDFA4B48-AB27-46F9-A745-A1955F6D793F}"/>
          </ac:picMkLst>
        </pc:picChg>
        <pc:picChg chg="mod">
          <ac:chgData name="Butler, Melanie M" userId="S::mmb184@txstate.edu::f5365c20-9edc-42a6-bca6-243792212c02" providerId="AD" clId="Web-{9E9F4D0A-3D94-5ECD-AA45-FDBB742A72FC}" dt="2020-04-27T16:51:39.792" v="1273" actId="1076"/>
          <ac:picMkLst>
            <pc:docMk/>
            <pc:sldMk cId="1270404738" sldId="256"/>
            <ac:picMk id="6" creationId="{176E6A1B-2673-44C2-A332-03C54D2EB218}"/>
          </ac:picMkLst>
        </pc:picChg>
        <pc:picChg chg="mod">
          <ac:chgData name="Butler, Melanie M" userId="S::mmb184@txstate.edu::f5365c20-9edc-42a6-bca6-243792212c02" providerId="AD" clId="Web-{9E9F4D0A-3D94-5ECD-AA45-FDBB742A72FC}" dt="2020-04-27T16:52:12.136" v="1278" actId="1076"/>
          <ac:picMkLst>
            <pc:docMk/>
            <pc:sldMk cId="1270404738" sldId="256"/>
            <ac:picMk id="7" creationId="{ABF62FC5-418F-4DB7-877C-72941AF216CC}"/>
          </ac:picMkLst>
        </pc:picChg>
        <pc:picChg chg="mod">
          <ac:chgData name="Butler, Melanie M" userId="S::mmb184@txstate.edu::f5365c20-9edc-42a6-bca6-243792212c02" providerId="AD" clId="Web-{9E9F4D0A-3D94-5ECD-AA45-FDBB742A72FC}" dt="2020-04-27T16:57:34.569" v="1309" actId="1076"/>
          <ac:picMkLst>
            <pc:docMk/>
            <pc:sldMk cId="1270404738" sldId="256"/>
            <ac:picMk id="9" creationId="{285060A0-17B1-4638-8B1C-D4B4636F3FE6}"/>
          </ac:picMkLst>
        </pc:picChg>
      </pc:sldChg>
    </pc:docChg>
  </pc:docChgLst>
  <pc:docChgLst>
    <pc:chgData name="Butler, Melanie M" userId="S::mmb184@txstate.edu::f5365c20-9edc-42a6-bca6-243792212c02" providerId="AD" clId="Web-{812089EE-CF94-5B8B-E7CD-B7B40E6868E9}"/>
    <pc:docChg chg="modSld">
      <pc:chgData name="Butler, Melanie M" userId="S::mmb184@txstate.edu::f5365c20-9edc-42a6-bca6-243792212c02" providerId="AD" clId="Web-{812089EE-CF94-5B8B-E7CD-B7B40E6868E9}" dt="2020-04-27T17:52:25.331" v="254" actId="14100"/>
      <pc:docMkLst>
        <pc:docMk/>
      </pc:docMkLst>
      <pc:sldChg chg="modSp">
        <pc:chgData name="Butler, Melanie M" userId="S::mmb184@txstate.edu::f5365c20-9edc-42a6-bca6-243792212c02" providerId="AD" clId="Web-{812089EE-CF94-5B8B-E7CD-B7B40E6868E9}" dt="2020-04-27T17:52:25.331" v="254" actId="14100"/>
        <pc:sldMkLst>
          <pc:docMk/>
          <pc:sldMk cId="1270404738" sldId="256"/>
        </pc:sldMkLst>
        <pc:spChg chg="mod">
          <ac:chgData name="Butler, Melanie M" userId="S::mmb184@txstate.edu::f5365c20-9edc-42a6-bca6-243792212c02" providerId="AD" clId="Web-{812089EE-CF94-5B8B-E7CD-B7B40E6868E9}" dt="2020-04-27T17:52:25.331" v="254" actId="14100"/>
          <ac:spMkLst>
            <pc:docMk/>
            <pc:sldMk cId="1270404738" sldId="256"/>
            <ac:spMk id="5" creationId="{9C94607C-A29D-4C90-A028-9570BAAD4D41}"/>
          </ac:spMkLst>
        </pc:spChg>
        <pc:spChg chg="mod">
          <ac:chgData name="Butler, Melanie M" userId="S::mmb184@txstate.edu::f5365c20-9edc-42a6-bca6-243792212c02" providerId="AD" clId="Web-{812089EE-CF94-5B8B-E7CD-B7B40E6868E9}" dt="2020-04-27T17:22:52.268" v="28" actId="20577"/>
          <ac:spMkLst>
            <pc:docMk/>
            <pc:sldMk cId="1270404738" sldId="256"/>
            <ac:spMk id="25" creationId="{2CF2C83C-08B8-46D1-AEAA-7C0550B92975}"/>
          </ac:spMkLst>
        </pc:spChg>
        <pc:spChg chg="mod">
          <ac:chgData name="Butler, Melanie M" userId="S::mmb184@txstate.edu::f5365c20-9edc-42a6-bca6-243792212c02" providerId="AD" clId="Web-{812089EE-CF94-5B8B-E7CD-B7B40E6868E9}" dt="2020-04-27T17:31:40.154" v="250" actId="20577"/>
          <ac:spMkLst>
            <pc:docMk/>
            <pc:sldMk cId="1270404738" sldId="256"/>
            <ac:spMk id="35" creationId="{33088502-AC12-4D63-8249-7B40AC22BADF}"/>
          </ac:spMkLst>
        </pc:spChg>
        <pc:spChg chg="mod">
          <ac:chgData name="Butler, Melanie M" userId="S::mmb184@txstate.edu::f5365c20-9edc-42a6-bca6-243792212c02" providerId="AD" clId="Web-{812089EE-CF94-5B8B-E7CD-B7B40E6868E9}" dt="2020-04-27T17:25:18.017" v="37" actId="20577"/>
          <ac:spMkLst>
            <pc:docMk/>
            <pc:sldMk cId="1270404738" sldId="256"/>
            <ac:spMk id="44" creationId="{A2148495-B756-4A96-85FD-E5CC6713F248}"/>
          </ac:spMkLst>
        </pc:spChg>
        <pc:spChg chg="mod">
          <ac:chgData name="Butler, Melanie M" userId="S::mmb184@txstate.edu::f5365c20-9edc-42a6-bca6-243792212c02" providerId="AD" clId="Web-{812089EE-CF94-5B8B-E7CD-B7B40E6868E9}" dt="2020-04-27T17:23:55.314" v="34"/>
          <ac:spMkLst>
            <pc:docMk/>
            <pc:sldMk cId="1270404738" sldId="256"/>
            <ac:spMk id="75" creationId="{00000000-0000-0000-0000-000000000000}"/>
          </ac:spMkLst>
        </pc:spChg>
      </pc:sldChg>
    </pc:docChg>
  </pc:docChgLst>
  <pc:docChgLst>
    <pc:chgData name="Butler, Melanie M" userId="S::mmb184@txstate.edu::f5365c20-9edc-42a6-bca6-243792212c02" providerId="AD" clId="Web-{624E62B1-7E3A-1623-C007-E93402918782}"/>
    <pc:docChg chg="modSld">
      <pc:chgData name="Butler, Melanie M" userId="S::mmb184@txstate.edu::f5365c20-9edc-42a6-bca6-243792212c02" providerId="AD" clId="Web-{624E62B1-7E3A-1623-C007-E93402918782}" dt="2020-04-27T17:04:43.114" v="2" actId="20577"/>
      <pc:docMkLst>
        <pc:docMk/>
      </pc:docMkLst>
      <pc:sldChg chg="modSp">
        <pc:chgData name="Butler, Melanie M" userId="S::mmb184@txstate.edu::f5365c20-9edc-42a6-bca6-243792212c02" providerId="AD" clId="Web-{624E62B1-7E3A-1623-C007-E93402918782}" dt="2020-04-27T17:03:30.317" v="1" actId="20577"/>
        <pc:sldMkLst>
          <pc:docMk/>
          <pc:sldMk cId="1270404738" sldId="256"/>
        </pc:sldMkLst>
        <pc:spChg chg="mod">
          <ac:chgData name="Butler, Melanie M" userId="S::mmb184@txstate.edu::f5365c20-9edc-42a6-bca6-243792212c02" providerId="AD" clId="Web-{624E62B1-7E3A-1623-C007-E93402918782}" dt="2020-04-27T17:03:30.317" v="1" actId="20577"/>
          <ac:spMkLst>
            <pc:docMk/>
            <pc:sldMk cId="1270404738" sldId="256"/>
            <ac:spMk id="47" creationId="{71E68BBB-B7CF-468E-BEF4-CDE537D30055}"/>
          </ac:spMkLst>
        </pc:spChg>
      </pc:sldChg>
    </pc:docChg>
  </pc:docChgLst>
  <pc:docChgLst>
    <pc:chgData name="Butler, Melanie M" userId="S::mmb184@txstate.edu::f5365c20-9edc-42a6-bca6-243792212c02" providerId="AD" clId="Web-{F7F8A528-E5F4-08EB-E8F8-E0410CA6E6C5}"/>
    <pc:docChg chg="modSld">
      <pc:chgData name="Butler, Melanie M" userId="S::mmb184@txstate.edu::f5365c20-9edc-42a6-bca6-243792212c02" providerId="AD" clId="Web-{F7F8A528-E5F4-08EB-E8F8-E0410CA6E6C5}" dt="2020-04-27T17:16:27.855" v="145" actId="20577"/>
      <pc:docMkLst>
        <pc:docMk/>
      </pc:docMkLst>
      <pc:sldChg chg="modSp">
        <pc:chgData name="Butler, Melanie M" userId="S::mmb184@txstate.edu::f5365c20-9edc-42a6-bca6-243792212c02" providerId="AD" clId="Web-{F7F8A528-E5F4-08EB-E8F8-E0410CA6E6C5}" dt="2020-04-27T17:16:27.855" v="144" actId="20577"/>
        <pc:sldMkLst>
          <pc:docMk/>
          <pc:sldMk cId="1270404738" sldId="256"/>
        </pc:sldMkLst>
        <pc:spChg chg="mod">
          <ac:chgData name="Butler, Melanie M" userId="S::mmb184@txstate.edu::f5365c20-9edc-42a6-bca6-243792212c02" providerId="AD" clId="Web-{F7F8A528-E5F4-08EB-E8F8-E0410CA6E6C5}" dt="2020-04-27T17:12:35.368" v="100" actId="20577"/>
          <ac:spMkLst>
            <pc:docMk/>
            <pc:sldMk cId="1270404738" sldId="256"/>
            <ac:spMk id="5" creationId="{9C94607C-A29D-4C90-A028-9570BAAD4D41}"/>
          </ac:spMkLst>
        </pc:spChg>
        <pc:spChg chg="mod">
          <ac:chgData name="Butler, Melanie M" userId="S::mmb184@txstate.edu::f5365c20-9edc-42a6-bca6-243792212c02" providerId="AD" clId="Web-{F7F8A528-E5F4-08EB-E8F8-E0410CA6E6C5}" dt="2020-04-27T17:14:52.885" v="122" actId="20577"/>
          <ac:spMkLst>
            <pc:docMk/>
            <pc:sldMk cId="1270404738" sldId="256"/>
            <ac:spMk id="11" creationId="{B46A6B13-2347-44D2-882D-1A13EA2166E2}"/>
          </ac:spMkLst>
        </pc:spChg>
        <pc:spChg chg="mod">
          <ac:chgData name="Butler, Melanie M" userId="S::mmb184@txstate.edu::f5365c20-9edc-42a6-bca6-243792212c02" providerId="AD" clId="Web-{F7F8A528-E5F4-08EB-E8F8-E0410CA6E6C5}" dt="2020-04-27T17:14:29.260" v="120" actId="20577"/>
          <ac:spMkLst>
            <pc:docMk/>
            <pc:sldMk cId="1270404738" sldId="256"/>
            <ac:spMk id="35" creationId="{33088502-AC12-4D63-8249-7B40AC22BADF}"/>
          </ac:spMkLst>
        </pc:spChg>
        <pc:spChg chg="mod">
          <ac:chgData name="Butler, Melanie M" userId="S::mmb184@txstate.edu::f5365c20-9edc-42a6-bca6-243792212c02" providerId="AD" clId="Web-{F7F8A528-E5F4-08EB-E8F8-E0410CA6E6C5}" dt="2020-04-27T17:15:48.354" v="131" actId="20577"/>
          <ac:spMkLst>
            <pc:docMk/>
            <pc:sldMk cId="1270404738" sldId="256"/>
            <ac:spMk id="41" creationId="{D6F40EB5-8D73-41C9-8CC9-4FFF7382622E}"/>
          </ac:spMkLst>
        </pc:spChg>
        <pc:spChg chg="mod">
          <ac:chgData name="Butler, Melanie M" userId="S::mmb184@txstate.edu::f5365c20-9edc-42a6-bca6-243792212c02" providerId="AD" clId="Web-{F7F8A528-E5F4-08EB-E8F8-E0410CA6E6C5}" dt="2020-04-27T17:16:27.855" v="144" actId="20577"/>
          <ac:spMkLst>
            <pc:docMk/>
            <pc:sldMk cId="1270404738" sldId="256"/>
            <ac:spMk id="44" creationId="{A2148495-B756-4A96-85FD-E5CC6713F248}"/>
          </ac:spMkLst>
        </pc:spChg>
        <pc:spChg chg="mod">
          <ac:chgData name="Butler, Melanie M" userId="S::mmb184@txstate.edu::f5365c20-9edc-42a6-bca6-243792212c02" providerId="AD" clId="Web-{F7F8A528-E5F4-08EB-E8F8-E0410CA6E6C5}" dt="2020-04-27T17:09:12.397" v="22" actId="20577"/>
          <ac:spMkLst>
            <pc:docMk/>
            <pc:sldMk cId="1270404738" sldId="256"/>
            <ac:spMk id="85"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17433" cy="350520"/>
          </a:xfrm>
          <a:prstGeom prst="rect">
            <a:avLst/>
          </a:prstGeom>
        </p:spPr>
        <p:txBody>
          <a:bodyPr vert="horz" lIns="93031" tIns="46516" rIns="93031" bIns="46516" rtlCol="0"/>
          <a:lstStyle>
            <a:defPPr>
              <a:defRPr kern="1200" smtId="4294967295"/>
            </a:defPPr>
            <a:lvl1pPr algn="l">
              <a:defRPr sz="1200"/>
            </a:lvl1pPr>
          </a:lstStyle>
          <a:p>
            <a:endParaRPr lang="en-US"/>
          </a:p>
        </p:txBody>
      </p:sp>
      <p:sp>
        <p:nvSpPr>
          <p:cNvPr id="3" name="Date Placeholder 2"/>
          <p:cNvSpPr>
            <a:spLocks noGrp="1"/>
          </p:cNvSpPr>
          <p:nvPr>
            <p:ph type="dt" sz="quarter" idx="1"/>
          </p:nvPr>
        </p:nvSpPr>
        <p:spPr>
          <a:xfrm>
            <a:off x="5251421" y="0"/>
            <a:ext cx="4017433" cy="350520"/>
          </a:xfrm>
          <a:prstGeom prst="rect">
            <a:avLst/>
          </a:prstGeom>
        </p:spPr>
        <p:txBody>
          <a:bodyPr vert="horz" lIns="93031" tIns="46516" rIns="93031" bIns="46516" rtlCol="0"/>
          <a:lstStyle>
            <a:defPPr>
              <a:defRPr kern="1200" smtId="4294967295"/>
            </a:defPPr>
            <a:lvl1pPr algn="r">
              <a:defRPr sz="1200"/>
            </a:lvl1pPr>
          </a:lstStyle>
          <a:p>
            <a:fld id="{9281E4DE-EB0E-4FB2-BE29-FC865D9A50FC}" type="datetimeFigureOut">
              <a:rPr lang="en-US" smtClean="0"/>
              <a:t>4/27/2020</a:t>
            </a:fld>
            <a:endParaRPr lang="en-US"/>
          </a:p>
        </p:txBody>
      </p:sp>
      <p:sp>
        <p:nvSpPr>
          <p:cNvPr id="4" name="Footer Placeholder 3"/>
          <p:cNvSpPr>
            <a:spLocks noGrp="1"/>
          </p:cNvSpPr>
          <p:nvPr>
            <p:ph type="ftr" sz="quarter" idx="2"/>
          </p:nvPr>
        </p:nvSpPr>
        <p:spPr>
          <a:xfrm>
            <a:off x="0" y="6658664"/>
            <a:ext cx="4017433" cy="350520"/>
          </a:xfrm>
          <a:prstGeom prst="rect">
            <a:avLst/>
          </a:prstGeom>
        </p:spPr>
        <p:txBody>
          <a:bodyPr vert="horz" lIns="93031" tIns="46516" rIns="93031" bIns="46516" rtlCol="0" anchor="b"/>
          <a:lstStyle>
            <a:defPPr>
              <a:defRPr kern="1200" smtId="4294967295"/>
            </a:defPPr>
            <a:lvl1pPr algn="l">
              <a:defRPr sz="1200"/>
            </a:lvl1pPr>
          </a:lstStyle>
          <a:p>
            <a:endParaRPr lang="en-US"/>
          </a:p>
        </p:txBody>
      </p:sp>
      <p:sp>
        <p:nvSpPr>
          <p:cNvPr id="5" name="Slide Number Placeholder 4"/>
          <p:cNvSpPr>
            <a:spLocks noGrp="1"/>
          </p:cNvSpPr>
          <p:nvPr>
            <p:ph type="sldNum" sz="quarter" idx="3"/>
          </p:nvPr>
        </p:nvSpPr>
        <p:spPr>
          <a:xfrm>
            <a:off x="5251421" y="6658664"/>
            <a:ext cx="4017433" cy="350520"/>
          </a:xfrm>
          <a:prstGeom prst="rect">
            <a:avLst/>
          </a:prstGeom>
        </p:spPr>
        <p:txBody>
          <a:bodyPr vert="horz" lIns="93031" tIns="46516" rIns="93031" bIns="46516" rtlCol="0" anchor="b"/>
          <a:lstStyle>
            <a:defPPr>
              <a:defRPr kern="1200" smtId="4294967295"/>
            </a:defPPr>
            <a:lvl1pPr algn="r">
              <a:defRPr sz="1200"/>
            </a:lvl1pPr>
          </a:lstStyle>
          <a:p>
            <a:fld id="{DE247C12-2C6F-4F8F-A764-8CB2FE9A43B8}" type="slidenum">
              <a:rPr lang="en-US" smtClean="0"/>
              <a:t>‹#›</a:t>
            </a:fld>
            <a:endParaRPr lang="en-US"/>
          </a:p>
        </p:txBody>
      </p:sp>
    </p:spTree>
    <p:extLst>
      <p:ext uri="{BB962C8B-B14F-4D97-AF65-F5344CB8AC3E}">
        <p14:creationId xmlns:p14="http://schemas.microsoft.com/office/powerpoint/2010/main" val="8467912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17963" cy="3508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251450" y="0"/>
            <a:ext cx="4017963" cy="350838"/>
          </a:xfrm>
          <a:prstGeom prst="rect">
            <a:avLst/>
          </a:prstGeom>
        </p:spPr>
        <p:txBody>
          <a:bodyPr vert="horz" lIns="91440" tIns="45720" rIns="91440" bIns="45720" rtlCol="0"/>
          <a:lstStyle>
            <a:lvl1pPr algn="r">
              <a:defRPr sz="1200"/>
            </a:lvl1pPr>
          </a:lstStyle>
          <a:p>
            <a:fld id="{1F5ACDBF-0857-4144-965A-AB17D664EB6D}" type="datetimeFigureOut">
              <a:rPr lang="en-US" smtClean="0"/>
              <a:t>4/27/2020</a:t>
            </a:fld>
            <a:endParaRPr lang="en-US"/>
          </a:p>
        </p:txBody>
      </p:sp>
      <p:sp>
        <p:nvSpPr>
          <p:cNvPr id="4" name="Slide Image Placeholder 3"/>
          <p:cNvSpPr>
            <a:spLocks noGrp="1" noRot="1" noChangeAspect="1"/>
          </p:cNvSpPr>
          <p:nvPr>
            <p:ph type="sldImg" idx="2"/>
          </p:nvPr>
        </p:nvSpPr>
        <p:spPr>
          <a:xfrm>
            <a:off x="3059113" y="876300"/>
            <a:ext cx="3152775" cy="23653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27100" y="3373438"/>
            <a:ext cx="7416800" cy="276066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9563"/>
            <a:ext cx="4017963" cy="3508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251450" y="6659563"/>
            <a:ext cx="4017963" cy="350837"/>
          </a:xfrm>
          <a:prstGeom prst="rect">
            <a:avLst/>
          </a:prstGeom>
        </p:spPr>
        <p:txBody>
          <a:bodyPr vert="horz" lIns="91440" tIns="45720" rIns="91440" bIns="45720" rtlCol="0" anchor="b"/>
          <a:lstStyle>
            <a:lvl1pPr algn="r">
              <a:defRPr sz="1200"/>
            </a:lvl1pPr>
          </a:lstStyle>
          <a:p>
            <a:fld id="{C17C91BA-D575-4719-971E-B12C0A90E6C3}" type="slidenum">
              <a:rPr lang="en-US" smtClean="0"/>
              <a:t>‹#›</a:t>
            </a:fld>
            <a:endParaRPr lang="en-US"/>
          </a:p>
        </p:txBody>
      </p:sp>
    </p:spTree>
    <p:extLst>
      <p:ext uri="{BB962C8B-B14F-4D97-AF65-F5344CB8AC3E}">
        <p14:creationId xmlns:p14="http://schemas.microsoft.com/office/powerpoint/2010/main" val="550901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7C91BA-D575-4719-971E-B12C0A90E6C3}" type="slidenum">
              <a:rPr lang="en-US" smtClean="0"/>
              <a:t>1</a:t>
            </a:fld>
            <a:endParaRPr lang="en-US"/>
          </a:p>
        </p:txBody>
      </p:sp>
    </p:spTree>
    <p:extLst>
      <p:ext uri="{BB962C8B-B14F-4D97-AF65-F5344CB8AC3E}">
        <p14:creationId xmlns:p14="http://schemas.microsoft.com/office/powerpoint/2010/main" val="2091438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042008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kern="1200" smtId="4294967295"/>
            </a:defPPr>
          </a:lstStyle>
          <a:p>
            <a:r>
              <a:rPr lang="en-US"/>
              <a:t>Click to edit Master title style</a:t>
            </a:r>
          </a:p>
        </p:txBody>
      </p:sp>
      <p:sp>
        <p:nvSpPr>
          <p:cNvPr id="3" name="Vertical Text Placeholder 2"/>
          <p:cNvSpPr>
            <a:spLocks noGrp="1"/>
          </p:cNvSpPr>
          <p:nvPr>
            <p:ph type="body" orient="vert" idx="1"/>
          </p:nvPr>
        </p:nvSpPr>
        <p:spPr/>
        <p:txBody>
          <a:bodyPr vert="eaVert"/>
          <a:lstStyle>
            <a:defPPr>
              <a:defRPr kern="1200" smtId="4294967295"/>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defPPr>
              <a:defRPr kern="1200" smtId="4294967295"/>
            </a:defPPr>
          </a:lstStyle>
          <a:p>
            <a:fld id="{F8E1F909-3568-40F5-8205-05484158C88C}" type="datetimeFigureOut">
              <a:rPr lang="en-US" smtClean="0"/>
              <a:t>4/27/2020</a:t>
            </a:fld>
            <a:endParaRPr lang="en-US"/>
          </a:p>
        </p:txBody>
      </p:sp>
      <p:sp>
        <p:nvSpPr>
          <p:cNvPr id="5" name="Footer Placeholder 4"/>
          <p:cNvSpPr>
            <a:spLocks noGrp="1"/>
          </p:cNvSpPr>
          <p:nvPr>
            <p:ph type="ftr" sz="quarter" idx="11"/>
          </p:nvPr>
        </p:nvSpPr>
        <p:spPr/>
        <p:txBody>
          <a:bodyPr/>
          <a:lstStyle>
            <a:defPPr>
              <a:defRPr kern="1200" smtId="4294967295"/>
            </a:defPPr>
          </a:lstStyle>
          <a:p>
            <a:endParaRPr lang="en-US"/>
          </a:p>
        </p:txBody>
      </p:sp>
      <p:sp>
        <p:nvSpPr>
          <p:cNvPr id="6" name="Slide Number Placeholder 5"/>
          <p:cNvSpPr>
            <a:spLocks noGrp="1"/>
          </p:cNvSpPr>
          <p:nvPr>
            <p:ph type="sldNum" sz="quarter" idx="12"/>
          </p:nvPr>
        </p:nvSpPr>
        <p:spPr/>
        <p:txBody>
          <a:bodyPr/>
          <a:lstStyle>
            <a:defPPr>
              <a:defRPr kern="1200" smtId="4294967295"/>
            </a:defPPr>
          </a:lstStyle>
          <a:p>
            <a:fld id="{5A40D005-FB29-4DA1-AF6A-7002CDC49E30}" type="slidenum">
              <a:rPr lang="en-US" smtClean="0"/>
              <a:t>‹#›</a:t>
            </a:fld>
            <a:endParaRPr lang="en-US"/>
          </a:p>
        </p:txBody>
      </p:sp>
    </p:spTree>
    <p:extLst>
      <p:ext uri="{BB962C8B-B14F-4D97-AF65-F5344CB8AC3E}">
        <p14:creationId xmlns:p14="http://schemas.microsoft.com/office/powerpoint/2010/main" val="25664612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4559085" y="4221484"/>
            <a:ext cx="35547303" cy="89877900"/>
          </a:xfrm>
        </p:spPr>
        <p:txBody>
          <a:bodyPr vert="eaVert"/>
          <a:lstStyle>
            <a:defPPr>
              <a:defRPr kern="1200" smtId="4294967295"/>
            </a:defPPr>
          </a:lstStyle>
          <a:p>
            <a:r>
              <a:rPr lang="en-US"/>
              <a:t>Click to edit Master title style</a:t>
            </a:r>
          </a:p>
        </p:txBody>
      </p:sp>
      <p:sp>
        <p:nvSpPr>
          <p:cNvPr id="3" name="Vertical Text Placeholder 2"/>
          <p:cNvSpPr>
            <a:spLocks noGrp="1"/>
          </p:cNvSpPr>
          <p:nvPr>
            <p:ph type="body" orient="vert" idx="1"/>
          </p:nvPr>
        </p:nvSpPr>
        <p:spPr>
          <a:xfrm>
            <a:off x="7901947" y="4221484"/>
            <a:ext cx="105925615" cy="89877900"/>
          </a:xfrm>
        </p:spPr>
        <p:txBody>
          <a:bodyPr vert="eaVert"/>
          <a:lstStyle>
            <a:defPPr>
              <a:defRPr kern="1200" smtId="4294967295"/>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defPPr>
              <a:defRPr kern="1200" smtId="4294967295"/>
            </a:defPPr>
          </a:lstStyle>
          <a:p>
            <a:fld id="{F8E1F909-3568-40F5-8205-05484158C88C}" type="datetimeFigureOut">
              <a:rPr lang="en-US" smtClean="0"/>
              <a:t>4/27/2020</a:t>
            </a:fld>
            <a:endParaRPr lang="en-US"/>
          </a:p>
        </p:txBody>
      </p:sp>
      <p:sp>
        <p:nvSpPr>
          <p:cNvPr id="5" name="Footer Placeholder 4"/>
          <p:cNvSpPr>
            <a:spLocks noGrp="1"/>
          </p:cNvSpPr>
          <p:nvPr>
            <p:ph type="ftr" sz="quarter" idx="11"/>
          </p:nvPr>
        </p:nvSpPr>
        <p:spPr/>
        <p:txBody>
          <a:bodyPr/>
          <a:lstStyle>
            <a:defPPr>
              <a:defRPr kern="1200" smtId="4294967295"/>
            </a:defPPr>
          </a:lstStyle>
          <a:p>
            <a:endParaRPr lang="en-US"/>
          </a:p>
        </p:txBody>
      </p:sp>
      <p:sp>
        <p:nvSpPr>
          <p:cNvPr id="6" name="Slide Number Placeholder 5"/>
          <p:cNvSpPr>
            <a:spLocks noGrp="1"/>
          </p:cNvSpPr>
          <p:nvPr>
            <p:ph type="sldNum" sz="quarter" idx="12"/>
          </p:nvPr>
        </p:nvSpPr>
        <p:spPr/>
        <p:txBody>
          <a:bodyPr/>
          <a:lstStyle>
            <a:defPPr>
              <a:defRPr kern="1200" smtId="4294967295"/>
            </a:defPPr>
          </a:lstStyle>
          <a:p>
            <a:fld id="{5A40D005-FB29-4DA1-AF6A-7002CDC49E30}" type="slidenum">
              <a:rPr lang="en-US" smtClean="0"/>
              <a:t>‹#›</a:t>
            </a:fld>
            <a:endParaRPr lang="en-US"/>
          </a:p>
        </p:txBody>
      </p:sp>
    </p:spTree>
    <p:extLst>
      <p:ext uri="{BB962C8B-B14F-4D97-AF65-F5344CB8AC3E}">
        <p14:creationId xmlns:p14="http://schemas.microsoft.com/office/powerpoint/2010/main" val="263469537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kern="1200" smtId="4294967295"/>
            </a:defPPr>
          </a:lstStyle>
          <a:p>
            <a:r>
              <a:rPr lang="en-US"/>
              <a:t>Click to edit Master title style</a:t>
            </a:r>
          </a:p>
        </p:txBody>
      </p:sp>
      <p:sp>
        <p:nvSpPr>
          <p:cNvPr id="3" name="Content Placeholder 2"/>
          <p:cNvSpPr>
            <a:spLocks noGrp="1"/>
          </p:cNvSpPr>
          <p:nvPr>
            <p:ph idx="1"/>
          </p:nvPr>
        </p:nvSpPr>
        <p:spPr/>
        <p:txBody>
          <a:bodyPr/>
          <a:lstStyle>
            <a:defPPr>
              <a:defRPr kern="1200" smtId="4294967295"/>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defPPr>
              <a:defRPr kern="1200" smtId="4294967295"/>
            </a:defPPr>
          </a:lstStyle>
          <a:p>
            <a:fld id="{F8E1F909-3568-40F5-8205-05484158C88C}" type="datetimeFigureOut">
              <a:rPr lang="en-US" smtClean="0"/>
              <a:t>4/27/2020</a:t>
            </a:fld>
            <a:endParaRPr lang="en-US"/>
          </a:p>
        </p:txBody>
      </p:sp>
      <p:sp>
        <p:nvSpPr>
          <p:cNvPr id="5" name="Footer Placeholder 4"/>
          <p:cNvSpPr>
            <a:spLocks noGrp="1"/>
          </p:cNvSpPr>
          <p:nvPr>
            <p:ph type="ftr" sz="quarter" idx="11"/>
          </p:nvPr>
        </p:nvSpPr>
        <p:spPr/>
        <p:txBody>
          <a:bodyPr/>
          <a:lstStyle>
            <a:defPPr>
              <a:defRPr kern="1200" smtId="4294967295"/>
            </a:defPPr>
          </a:lstStyle>
          <a:p>
            <a:endParaRPr lang="en-US"/>
          </a:p>
        </p:txBody>
      </p:sp>
      <p:sp>
        <p:nvSpPr>
          <p:cNvPr id="6" name="Slide Number Placeholder 5"/>
          <p:cNvSpPr>
            <a:spLocks noGrp="1"/>
          </p:cNvSpPr>
          <p:nvPr>
            <p:ph type="sldNum" sz="quarter" idx="12"/>
          </p:nvPr>
        </p:nvSpPr>
        <p:spPr/>
        <p:txBody>
          <a:bodyPr/>
          <a:lstStyle>
            <a:defPPr>
              <a:defRPr kern="1200" smtId="4294967295"/>
            </a:defPPr>
          </a:lstStyle>
          <a:p>
            <a:fld id="{5A40D005-FB29-4DA1-AF6A-7002CDC49E30}" type="slidenum">
              <a:rPr lang="en-US" smtClean="0"/>
              <a:t>‹#›</a:t>
            </a:fld>
            <a:endParaRPr lang="en-US"/>
          </a:p>
        </p:txBody>
      </p:sp>
    </p:spTree>
    <p:extLst>
      <p:ext uri="{BB962C8B-B14F-4D97-AF65-F5344CB8AC3E}">
        <p14:creationId xmlns:p14="http://schemas.microsoft.com/office/powerpoint/2010/main" val="239441300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3" y="21153123"/>
            <a:ext cx="37307521" cy="6537960"/>
          </a:xfrm>
        </p:spPr>
        <p:txBody>
          <a:bodyPr anchor="t"/>
          <a:lstStyle>
            <a:defPPr>
              <a:defRPr kern="1200" smtId="4294967295"/>
            </a:defPPr>
            <a:lvl1pPr algn="l">
              <a:defRPr sz="19200" b="1" cap="all"/>
            </a:lvl1pPr>
          </a:lstStyle>
          <a:p>
            <a:r>
              <a:rPr lang="en-US"/>
              <a:t>Click to edit Master title style</a:t>
            </a:r>
          </a:p>
        </p:txBody>
      </p:sp>
      <p:sp>
        <p:nvSpPr>
          <p:cNvPr id="3" name="Text Placeholder 2"/>
          <p:cNvSpPr>
            <a:spLocks noGrp="1"/>
          </p:cNvSpPr>
          <p:nvPr>
            <p:ph type="body" idx="1"/>
          </p:nvPr>
        </p:nvSpPr>
        <p:spPr>
          <a:xfrm>
            <a:off x="3467103" y="13952227"/>
            <a:ext cx="37307521" cy="7200897"/>
          </a:xfrm>
        </p:spPr>
        <p:txBody>
          <a:bodyPr anchor="b"/>
          <a:lstStyle>
            <a:defPPr>
              <a:defRPr kern="1200" smtId="4294967295"/>
            </a:defPPr>
            <a:lvl1pPr marL="0" indent="0">
              <a:buNone/>
              <a:defRPr sz="9700">
                <a:solidFill>
                  <a:schemeClr val="tx1">
                    <a:tint val="75000"/>
                  </a:schemeClr>
                </a:solidFill>
              </a:defRPr>
            </a:lvl1pPr>
            <a:lvl2pPr marL="2194514" indent="0">
              <a:buNone/>
              <a:defRPr sz="8700">
                <a:solidFill>
                  <a:schemeClr val="tx1">
                    <a:tint val="75000"/>
                  </a:schemeClr>
                </a:solidFill>
              </a:defRPr>
            </a:lvl2pPr>
            <a:lvl3pPr marL="4389028" indent="0">
              <a:buNone/>
              <a:defRPr sz="7700">
                <a:solidFill>
                  <a:schemeClr val="tx1">
                    <a:tint val="75000"/>
                  </a:schemeClr>
                </a:solidFill>
              </a:defRPr>
            </a:lvl3pPr>
            <a:lvl4pPr marL="6583543" indent="0">
              <a:buNone/>
              <a:defRPr sz="6700">
                <a:solidFill>
                  <a:schemeClr val="tx1">
                    <a:tint val="75000"/>
                  </a:schemeClr>
                </a:solidFill>
              </a:defRPr>
            </a:lvl4pPr>
            <a:lvl5pPr marL="8778057" indent="0">
              <a:buNone/>
              <a:defRPr sz="6700">
                <a:solidFill>
                  <a:schemeClr val="tx1">
                    <a:tint val="75000"/>
                  </a:schemeClr>
                </a:solidFill>
              </a:defRPr>
            </a:lvl5pPr>
            <a:lvl6pPr marL="10972571" indent="0">
              <a:buNone/>
              <a:defRPr sz="6700">
                <a:solidFill>
                  <a:schemeClr val="tx1">
                    <a:tint val="75000"/>
                  </a:schemeClr>
                </a:solidFill>
              </a:defRPr>
            </a:lvl6pPr>
            <a:lvl7pPr marL="13167085" indent="0">
              <a:buNone/>
              <a:defRPr sz="6700">
                <a:solidFill>
                  <a:schemeClr val="tx1">
                    <a:tint val="75000"/>
                  </a:schemeClr>
                </a:solidFill>
              </a:defRPr>
            </a:lvl7pPr>
            <a:lvl8pPr marL="15361599" indent="0">
              <a:buNone/>
              <a:defRPr sz="6700">
                <a:solidFill>
                  <a:schemeClr val="tx1">
                    <a:tint val="75000"/>
                  </a:schemeClr>
                </a:solidFill>
              </a:defRPr>
            </a:lvl8pPr>
            <a:lvl9pPr marL="17556114" indent="0">
              <a:buNone/>
              <a:defRPr sz="6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defPPr>
              <a:defRPr kern="1200" smtId="4294967295"/>
            </a:defPPr>
          </a:lstStyle>
          <a:p>
            <a:fld id="{F8E1F909-3568-40F5-8205-05484158C88C}" type="datetimeFigureOut">
              <a:rPr lang="en-US" smtClean="0"/>
              <a:t>4/27/2020</a:t>
            </a:fld>
            <a:endParaRPr lang="en-US"/>
          </a:p>
        </p:txBody>
      </p:sp>
      <p:sp>
        <p:nvSpPr>
          <p:cNvPr id="5" name="Footer Placeholder 4"/>
          <p:cNvSpPr>
            <a:spLocks noGrp="1"/>
          </p:cNvSpPr>
          <p:nvPr>
            <p:ph type="ftr" sz="quarter" idx="11"/>
          </p:nvPr>
        </p:nvSpPr>
        <p:spPr/>
        <p:txBody>
          <a:bodyPr/>
          <a:lstStyle>
            <a:defPPr>
              <a:defRPr kern="1200" smtId="4294967295"/>
            </a:defPPr>
          </a:lstStyle>
          <a:p>
            <a:endParaRPr lang="en-US"/>
          </a:p>
        </p:txBody>
      </p:sp>
      <p:sp>
        <p:nvSpPr>
          <p:cNvPr id="6" name="Slide Number Placeholder 5"/>
          <p:cNvSpPr>
            <a:spLocks noGrp="1"/>
          </p:cNvSpPr>
          <p:nvPr>
            <p:ph type="sldNum" sz="quarter" idx="12"/>
          </p:nvPr>
        </p:nvSpPr>
        <p:spPr/>
        <p:txBody>
          <a:bodyPr/>
          <a:lstStyle>
            <a:defPPr>
              <a:defRPr kern="1200" smtId="4294967295"/>
            </a:defPPr>
          </a:lstStyle>
          <a:p>
            <a:fld id="{5A40D005-FB29-4DA1-AF6A-7002CDC49E30}" type="slidenum">
              <a:rPr lang="en-US" smtClean="0"/>
              <a:t>‹#›</a:t>
            </a:fld>
            <a:endParaRPr lang="en-US"/>
          </a:p>
        </p:txBody>
      </p:sp>
    </p:spTree>
    <p:extLst>
      <p:ext uri="{BB962C8B-B14F-4D97-AF65-F5344CB8AC3E}">
        <p14:creationId xmlns:p14="http://schemas.microsoft.com/office/powerpoint/2010/main" val="375296835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kern="1200" smtId="4294967295"/>
            </a:defPPr>
          </a:lstStyle>
          <a:p>
            <a:r>
              <a:rPr lang="en-US"/>
              <a:t>Click to edit Master title style</a:t>
            </a:r>
          </a:p>
        </p:txBody>
      </p:sp>
      <p:sp>
        <p:nvSpPr>
          <p:cNvPr id="3" name="Content Placeholder 2"/>
          <p:cNvSpPr>
            <a:spLocks noGrp="1"/>
          </p:cNvSpPr>
          <p:nvPr>
            <p:ph sz="half" idx="1"/>
          </p:nvPr>
        </p:nvSpPr>
        <p:spPr>
          <a:xfrm>
            <a:off x="7901944" y="24582124"/>
            <a:ext cx="70736458" cy="69517264"/>
          </a:xfrm>
        </p:spPr>
        <p:txBody>
          <a:bodyPr/>
          <a:lstStyle>
            <a:defPPr>
              <a:defRPr kern="1200" smtId="4294967295"/>
            </a:defPPr>
            <a:lvl1pPr>
              <a:defRPr sz="13400"/>
            </a:lvl1pPr>
            <a:lvl2pPr>
              <a:defRPr sz="11500"/>
            </a:lvl2pPr>
            <a:lvl3pPr>
              <a:defRPr sz="9700"/>
            </a:lvl3pPr>
            <a:lvl4pPr>
              <a:defRPr sz="8700"/>
            </a:lvl4pPr>
            <a:lvl5pPr>
              <a:defRPr sz="8700"/>
            </a:lvl5pPr>
            <a:lvl6pPr>
              <a:defRPr sz="8700"/>
            </a:lvl6pPr>
            <a:lvl7pPr>
              <a:defRPr sz="8700"/>
            </a:lvl7pPr>
            <a:lvl8pPr>
              <a:defRPr sz="8700"/>
            </a:lvl8pPr>
            <a:lvl9pPr>
              <a:defRPr sz="8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9369921" y="24582124"/>
            <a:ext cx="70736464" cy="69517264"/>
          </a:xfrm>
        </p:spPr>
        <p:txBody>
          <a:bodyPr/>
          <a:lstStyle>
            <a:defPPr>
              <a:defRPr kern="1200" smtId="4294967295"/>
            </a:defPPr>
            <a:lvl1pPr>
              <a:defRPr sz="13400"/>
            </a:lvl1pPr>
            <a:lvl2pPr>
              <a:defRPr sz="11500"/>
            </a:lvl2pPr>
            <a:lvl3pPr>
              <a:defRPr sz="9700"/>
            </a:lvl3pPr>
            <a:lvl4pPr>
              <a:defRPr sz="8700"/>
            </a:lvl4pPr>
            <a:lvl5pPr>
              <a:defRPr sz="8700"/>
            </a:lvl5pPr>
            <a:lvl6pPr>
              <a:defRPr sz="8700"/>
            </a:lvl6pPr>
            <a:lvl7pPr>
              <a:defRPr sz="8700"/>
            </a:lvl7pPr>
            <a:lvl8pPr>
              <a:defRPr sz="8700"/>
            </a:lvl8pPr>
            <a:lvl9pPr>
              <a:defRPr sz="8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defPPr>
              <a:defRPr kern="1200" smtId="4294967295"/>
            </a:defPPr>
          </a:lstStyle>
          <a:p>
            <a:fld id="{F8E1F909-3568-40F5-8205-05484158C88C}" type="datetimeFigureOut">
              <a:rPr lang="en-US" smtClean="0"/>
              <a:t>4/27/2020</a:t>
            </a:fld>
            <a:endParaRPr lang="en-US"/>
          </a:p>
        </p:txBody>
      </p:sp>
      <p:sp>
        <p:nvSpPr>
          <p:cNvPr id="6" name="Footer Placeholder 5"/>
          <p:cNvSpPr>
            <a:spLocks noGrp="1"/>
          </p:cNvSpPr>
          <p:nvPr>
            <p:ph type="ftr" sz="quarter" idx="11"/>
          </p:nvPr>
        </p:nvSpPr>
        <p:spPr/>
        <p:txBody>
          <a:bodyPr/>
          <a:lstStyle>
            <a:defPPr>
              <a:defRPr kern="1200" smtId="4294967295"/>
            </a:defPPr>
          </a:lstStyle>
          <a:p>
            <a:endParaRPr lang="en-US"/>
          </a:p>
        </p:txBody>
      </p:sp>
      <p:sp>
        <p:nvSpPr>
          <p:cNvPr id="7" name="Slide Number Placeholder 6"/>
          <p:cNvSpPr>
            <a:spLocks noGrp="1"/>
          </p:cNvSpPr>
          <p:nvPr>
            <p:ph type="sldNum" sz="quarter" idx="12"/>
          </p:nvPr>
        </p:nvSpPr>
        <p:spPr/>
        <p:txBody>
          <a:bodyPr/>
          <a:lstStyle>
            <a:defPPr>
              <a:defRPr kern="1200" smtId="4294967295"/>
            </a:defPPr>
          </a:lstStyle>
          <a:p>
            <a:fld id="{5A40D005-FB29-4DA1-AF6A-7002CDC49E30}" type="slidenum">
              <a:rPr lang="en-US" smtClean="0"/>
              <a:t>‹#›</a:t>
            </a:fld>
            <a:endParaRPr lang="en-US"/>
          </a:p>
        </p:txBody>
      </p:sp>
    </p:spTree>
    <p:extLst>
      <p:ext uri="{BB962C8B-B14F-4D97-AF65-F5344CB8AC3E}">
        <p14:creationId xmlns:p14="http://schemas.microsoft.com/office/powerpoint/2010/main" val="201724514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94560" y="1318263"/>
            <a:ext cx="39502079" cy="5486400"/>
          </a:xfrm>
        </p:spPr>
        <p:txBody>
          <a:bodyPr/>
          <a:lstStyle>
            <a:defPPr>
              <a:defRPr kern="1200" smtId="4294967295"/>
            </a:defPPr>
            <a:lvl1pPr>
              <a:defRPr/>
            </a:lvl1pPr>
          </a:lstStyle>
          <a:p>
            <a:r>
              <a:rPr lang="en-US"/>
              <a:t>Click to edit Master title style</a:t>
            </a:r>
          </a:p>
        </p:txBody>
      </p:sp>
      <p:sp>
        <p:nvSpPr>
          <p:cNvPr id="3" name="Text Placeholder 2"/>
          <p:cNvSpPr>
            <a:spLocks noGrp="1"/>
          </p:cNvSpPr>
          <p:nvPr>
            <p:ph type="body" idx="1"/>
          </p:nvPr>
        </p:nvSpPr>
        <p:spPr>
          <a:xfrm>
            <a:off x="2194562" y="7368545"/>
            <a:ext cx="19392903" cy="3070857"/>
          </a:xfrm>
        </p:spPr>
        <p:txBody>
          <a:bodyPr anchor="b"/>
          <a:lstStyle>
            <a:defPPr>
              <a:defRPr kern="1200" smtId="4294967295"/>
            </a:defPPr>
            <a:lvl1pPr marL="0" indent="0">
              <a:buNone/>
              <a:defRPr sz="11500" b="1"/>
            </a:lvl1pPr>
            <a:lvl2pPr marL="2194514" indent="0">
              <a:buNone/>
              <a:defRPr sz="9700" b="1"/>
            </a:lvl2pPr>
            <a:lvl3pPr marL="4389028" indent="0">
              <a:buNone/>
              <a:defRPr sz="8700" b="1"/>
            </a:lvl3pPr>
            <a:lvl4pPr marL="6583543" indent="0">
              <a:buNone/>
              <a:defRPr sz="7700" b="1"/>
            </a:lvl4pPr>
            <a:lvl5pPr marL="8778057" indent="0">
              <a:buNone/>
              <a:defRPr sz="7700" b="1"/>
            </a:lvl5pPr>
            <a:lvl6pPr marL="10972571" indent="0">
              <a:buNone/>
              <a:defRPr sz="7700" b="1"/>
            </a:lvl6pPr>
            <a:lvl7pPr marL="13167085" indent="0">
              <a:buNone/>
              <a:defRPr sz="7700" b="1"/>
            </a:lvl7pPr>
            <a:lvl8pPr marL="15361599" indent="0">
              <a:buNone/>
              <a:defRPr sz="7700" b="1"/>
            </a:lvl8pPr>
            <a:lvl9pPr marL="17556114" indent="0">
              <a:buNone/>
              <a:defRPr sz="7700" b="1"/>
            </a:lvl9pPr>
          </a:lstStyle>
          <a:p>
            <a:pPr lvl="0"/>
            <a:r>
              <a:rPr lang="en-US"/>
              <a:t>Click to edit Master text styles</a:t>
            </a:r>
          </a:p>
        </p:txBody>
      </p:sp>
      <p:sp>
        <p:nvSpPr>
          <p:cNvPr id="4" name="Content Placeholder 3"/>
          <p:cNvSpPr>
            <a:spLocks noGrp="1"/>
          </p:cNvSpPr>
          <p:nvPr>
            <p:ph sz="half" idx="2"/>
          </p:nvPr>
        </p:nvSpPr>
        <p:spPr>
          <a:xfrm>
            <a:off x="2194562" y="10439402"/>
            <a:ext cx="19392903" cy="18966183"/>
          </a:xfrm>
        </p:spPr>
        <p:txBody>
          <a:bodyPr/>
          <a:lstStyle>
            <a:defPPr>
              <a:defRPr kern="1200" smtId="4294967295"/>
            </a:defPPr>
            <a:lvl1pPr>
              <a:defRPr sz="11500"/>
            </a:lvl1pPr>
            <a:lvl2pPr>
              <a:defRPr sz="9700"/>
            </a:lvl2pPr>
            <a:lvl3pPr>
              <a:defRPr sz="8700"/>
            </a:lvl3pPr>
            <a:lvl4pPr>
              <a:defRPr sz="7700"/>
            </a:lvl4pPr>
            <a:lvl5pPr>
              <a:defRPr sz="7700"/>
            </a:lvl5pPr>
            <a:lvl6pPr>
              <a:defRPr sz="7700"/>
            </a:lvl6pPr>
            <a:lvl7pPr>
              <a:defRPr sz="7700"/>
            </a:lvl7pPr>
            <a:lvl8pPr>
              <a:defRPr sz="7700"/>
            </a:lvl8pPr>
            <a:lvl9pPr>
              <a:defRPr sz="7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96123" y="7368545"/>
            <a:ext cx="19400520" cy="3070857"/>
          </a:xfrm>
        </p:spPr>
        <p:txBody>
          <a:bodyPr anchor="b"/>
          <a:lstStyle>
            <a:defPPr>
              <a:defRPr kern="1200" smtId="4294967295"/>
            </a:defPPr>
            <a:lvl1pPr marL="0" indent="0">
              <a:buNone/>
              <a:defRPr sz="11500" b="1"/>
            </a:lvl1pPr>
            <a:lvl2pPr marL="2194514" indent="0">
              <a:buNone/>
              <a:defRPr sz="9700" b="1"/>
            </a:lvl2pPr>
            <a:lvl3pPr marL="4389028" indent="0">
              <a:buNone/>
              <a:defRPr sz="8700" b="1"/>
            </a:lvl3pPr>
            <a:lvl4pPr marL="6583543" indent="0">
              <a:buNone/>
              <a:defRPr sz="7700" b="1"/>
            </a:lvl4pPr>
            <a:lvl5pPr marL="8778057" indent="0">
              <a:buNone/>
              <a:defRPr sz="7700" b="1"/>
            </a:lvl5pPr>
            <a:lvl6pPr marL="10972571" indent="0">
              <a:buNone/>
              <a:defRPr sz="7700" b="1"/>
            </a:lvl6pPr>
            <a:lvl7pPr marL="13167085" indent="0">
              <a:buNone/>
              <a:defRPr sz="7700" b="1"/>
            </a:lvl7pPr>
            <a:lvl8pPr marL="15361599" indent="0">
              <a:buNone/>
              <a:defRPr sz="7700" b="1"/>
            </a:lvl8pPr>
            <a:lvl9pPr marL="17556114" indent="0">
              <a:buNone/>
              <a:defRPr sz="7700" b="1"/>
            </a:lvl9pPr>
          </a:lstStyle>
          <a:p>
            <a:pPr lvl="0"/>
            <a:r>
              <a:rPr lang="en-US"/>
              <a:t>Click to edit Master text styles</a:t>
            </a:r>
          </a:p>
        </p:txBody>
      </p:sp>
      <p:sp>
        <p:nvSpPr>
          <p:cNvPr id="6" name="Content Placeholder 5"/>
          <p:cNvSpPr>
            <a:spLocks noGrp="1"/>
          </p:cNvSpPr>
          <p:nvPr>
            <p:ph sz="quarter" idx="4"/>
          </p:nvPr>
        </p:nvSpPr>
        <p:spPr>
          <a:xfrm>
            <a:off x="22296123" y="10439402"/>
            <a:ext cx="19400520" cy="18966183"/>
          </a:xfrm>
        </p:spPr>
        <p:txBody>
          <a:bodyPr/>
          <a:lstStyle>
            <a:defPPr>
              <a:defRPr kern="1200" smtId="4294967295"/>
            </a:defPPr>
            <a:lvl1pPr>
              <a:defRPr sz="11500"/>
            </a:lvl1pPr>
            <a:lvl2pPr>
              <a:defRPr sz="9700"/>
            </a:lvl2pPr>
            <a:lvl3pPr>
              <a:defRPr sz="8700"/>
            </a:lvl3pPr>
            <a:lvl4pPr>
              <a:defRPr sz="7700"/>
            </a:lvl4pPr>
            <a:lvl5pPr>
              <a:defRPr sz="7700"/>
            </a:lvl5pPr>
            <a:lvl6pPr>
              <a:defRPr sz="7700"/>
            </a:lvl6pPr>
            <a:lvl7pPr>
              <a:defRPr sz="7700"/>
            </a:lvl7pPr>
            <a:lvl8pPr>
              <a:defRPr sz="7700"/>
            </a:lvl8pPr>
            <a:lvl9pPr>
              <a:defRPr sz="7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defPPr>
              <a:defRPr kern="1200" smtId="4294967295"/>
            </a:defPPr>
          </a:lstStyle>
          <a:p>
            <a:fld id="{F8E1F909-3568-40F5-8205-05484158C88C}" type="datetimeFigureOut">
              <a:rPr lang="en-US" smtClean="0"/>
              <a:t>4/27/2020</a:t>
            </a:fld>
            <a:endParaRPr lang="en-US"/>
          </a:p>
        </p:txBody>
      </p:sp>
      <p:sp>
        <p:nvSpPr>
          <p:cNvPr id="8" name="Footer Placeholder 7"/>
          <p:cNvSpPr>
            <a:spLocks noGrp="1"/>
          </p:cNvSpPr>
          <p:nvPr>
            <p:ph type="ftr" sz="quarter" idx="11"/>
          </p:nvPr>
        </p:nvSpPr>
        <p:spPr/>
        <p:txBody>
          <a:bodyPr/>
          <a:lstStyle>
            <a:defPPr>
              <a:defRPr kern="1200" smtId="4294967295"/>
            </a:defPPr>
          </a:lstStyle>
          <a:p>
            <a:endParaRPr lang="en-US"/>
          </a:p>
        </p:txBody>
      </p:sp>
      <p:sp>
        <p:nvSpPr>
          <p:cNvPr id="9" name="Slide Number Placeholder 8"/>
          <p:cNvSpPr>
            <a:spLocks noGrp="1"/>
          </p:cNvSpPr>
          <p:nvPr>
            <p:ph type="sldNum" sz="quarter" idx="12"/>
          </p:nvPr>
        </p:nvSpPr>
        <p:spPr/>
        <p:txBody>
          <a:bodyPr/>
          <a:lstStyle>
            <a:defPPr>
              <a:defRPr kern="1200" smtId="4294967295"/>
            </a:defPPr>
          </a:lstStyle>
          <a:p>
            <a:fld id="{5A40D005-FB29-4DA1-AF6A-7002CDC49E30}" type="slidenum">
              <a:rPr lang="en-US" smtClean="0"/>
              <a:t>‹#›</a:t>
            </a:fld>
            <a:endParaRPr lang="en-US"/>
          </a:p>
        </p:txBody>
      </p:sp>
    </p:spTree>
    <p:extLst>
      <p:ext uri="{BB962C8B-B14F-4D97-AF65-F5344CB8AC3E}">
        <p14:creationId xmlns:p14="http://schemas.microsoft.com/office/powerpoint/2010/main" val="394701948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kern="1200" smtId="4294967295"/>
            </a:defPPr>
          </a:lstStyle>
          <a:p>
            <a:r>
              <a:rPr lang="en-US"/>
              <a:t>Click to edit Master title style</a:t>
            </a:r>
          </a:p>
        </p:txBody>
      </p:sp>
      <p:sp>
        <p:nvSpPr>
          <p:cNvPr id="3" name="Date Placeholder 2"/>
          <p:cNvSpPr>
            <a:spLocks noGrp="1"/>
          </p:cNvSpPr>
          <p:nvPr>
            <p:ph type="dt" sz="half" idx="10"/>
          </p:nvPr>
        </p:nvSpPr>
        <p:spPr/>
        <p:txBody>
          <a:bodyPr/>
          <a:lstStyle>
            <a:defPPr>
              <a:defRPr kern="1200" smtId="4294967295"/>
            </a:defPPr>
          </a:lstStyle>
          <a:p>
            <a:fld id="{F8E1F909-3568-40F5-8205-05484158C88C}" type="datetimeFigureOut">
              <a:rPr lang="en-US" smtClean="0"/>
              <a:t>4/27/2020</a:t>
            </a:fld>
            <a:endParaRPr lang="en-US"/>
          </a:p>
        </p:txBody>
      </p:sp>
      <p:sp>
        <p:nvSpPr>
          <p:cNvPr id="4" name="Footer Placeholder 3"/>
          <p:cNvSpPr>
            <a:spLocks noGrp="1"/>
          </p:cNvSpPr>
          <p:nvPr>
            <p:ph type="ftr" sz="quarter" idx="11"/>
          </p:nvPr>
        </p:nvSpPr>
        <p:spPr/>
        <p:txBody>
          <a:bodyPr/>
          <a:lstStyle>
            <a:defPPr>
              <a:defRPr kern="1200" smtId="4294967295"/>
            </a:defPPr>
          </a:lstStyle>
          <a:p>
            <a:endParaRPr lang="en-US"/>
          </a:p>
        </p:txBody>
      </p:sp>
      <p:sp>
        <p:nvSpPr>
          <p:cNvPr id="5" name="Slide Number Placeholder 4"/>
          <p:cNvSpPr>
            <a:spLocks noGrp="1"/>
          </p:cNvSpPr>
          <p:nvPr>
            <p:ph type="sldNum" sz="quarter" idx="12"/>
          </p:nvPr>
        </p:nvSpPr>
        <p:spPr/>
        <p:txBody>
          <a:bodyPr/>
          <a:lstStyle>
            <a:defPPr>
              <a:defRPr kern="1200" smtId="4294967295"/>
            </a:defPPr>
          </a:lstStyle>
          <a:p>
            <a:fld id="{5A40D005-FB29-4DA1-AF6A-7002CDC49E30}" type="slidenum">
              <a:rPr lang="en-US" smtClean="0"/>
              <a:t>‹#›</a:t>
            </a:fld>
            <a:endParaRPr lang="en-US"/>
          </a:p>
        </p:txBody>
      </p:sp>
    </p:spTree>
    <p:extLst>
      <p:ext uri="{BB962C8B-B14F-4D97-AF65-F5344CB8AC3E}">
        <p14:creationId xmlns:p14="http://schemas.microsoft.com/office/powerpoint/2010/main" val="36634232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defPPr>
              <a:defRPr kern="1200" smtId="4294967295"/>
            </a:defPPr>
          </a:lstStyle>
          <a:p>
            <a:fld id="{F8E1F909-3568-40F5-8205-05484158C88C}" type="datetimeFigureOut">
              <a:rPr lang="en-US" smtClean="0"/>
              <a:t>4/27/2020</a:t>
            </a:fld>
            <a:endParaRPr lang="en-US"/>
          </a:p>
        </p:txBody>
      </p:sp>
      <p:sp>
        <p:nvSpPr>
          <p:cNvPr id="3" name="Footer Placeholder 2"/>
          <p:cNvSpPr>
            <a:spLocks noGrp="1"/>
          </p:cNvSpPr>
          <p:nvPr>
            <p:ph type="ftr" sz="quarter" idx="11"/>
          </p:nvPr>
        </p:nvSpPr>
        <p:spPr/>
        <p:txBody>
          <a:bodyPr/>
          <a:lstStyle>
            <a:defPPr>
              <a:defRPr kern="1200" smtId="4294967295"/>
            </a:defPPr>
          </a:lstStyle>
          <a:p>
            <a:endParaRPr lang="en-US"/>
          </a:p>
        </p:txBody>
      </p:sp>
      <p:sp>
        <p:nvSpPr>
          <p:cNvPr id="4" name="Slide Number Placeholder 3"/>
          <p:cNvSpPr>
            <a:spLocks noGrp="1"/>
          </p:cNvSpPr>
          <p:nvPr>
            <p:ph type="sldNum" sz="quarter" idx="12"/>
          </p:nvPr>
        </p:nvSpPr>
        <p:spPr/>
        <p:txBody>
          <a:bodyPr/>
          <a:lstStyle>
            <a:defPPr>
              <a:defRPr kern="1200" smtId="4294967295"/>
            </a:defPPr>
          </a:lstStyle>
          <a:p>
            <a:fld id="{5A40D005-FB29-4DA1-AF6A-7002CDC49E30}" type="slidenum">
              <a:rPr lang="en-US" smtClean="0"/>
              <a:t>‹#›</a:t>
            </a:fld>
            <a:endParaRPr lang="en-US"/>
          </a:p>
        </p:txBody>
      </p:sp>
    </p:spTree>
    <p:extLst>
      <p:ext uri="{BB962C8B-B14F-4D97-AF65-F5344CB8AC3E}">
        <p14:creationId xmlns:p14="http://schemas.microsoft.com/office/powerpoint/2010/main" val="286091492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4" y="1310640"/>
            <a:ext cx="14439903" cy="5577840"/>
          </a:xfrm>
        </p:spPr>
        <p:txBody>
          <a:bodyPr anchor="b"/>
          <a:lstStyle>
            <a:defPPr>
              <a:defRPr kern="1200" smtId="4294967295"/>
            </a:defPPr>
            <a:lvl1pPr algn="l">
              <a:defRPr sz="9700" b="1"/>
            </a:lvl1pPr>
          </a:lstStyle>
          <a:p>
            <a:r>
              <a:rPr lang="en-US"/>
              <a:t>Click to edit Master title style</a:t>
            </a:r>
          </a:p>
        </p:txBody>
      </p:sp>
      <p:sp>
        <p:nvSpPr>
          <p:cNvPr id="3" name="Content Placeholder 2"/>
          <p:cNvSpPr>
            <a:spLocks noGrp="1"/>
          </p:cNvSpPr>
          <p:nvPr>
            <p:ph idx="1"/>
          </p:nvPr>
        </p:nvSpPr>
        <p:spPr>
          <a:xfrm>
            <a:off x="17160239" y="1310643"/>
            <a:ext cx="24536400" cy="28094942"/>
          </a:xfrm>
        </p:spPr>
        <p:txBody>
          <a:bodyPr/>
          <a:lstStyle>
            <a:defPPr>
              <a:defRPr kern="1200" smtId="4294967295"/>
            </a:defPPr>
            <a:lvl1pPr>
              <a:defRPr sz="15400"/>
            </a:lvl1pPr>
            <a:lvl2pPr>
              <a:defRPr sz="13400"/>
            </a:lvl2pPr>
            <a:lvl3pPr>
              <a:defRPr sz="11500"/>
            </a:lvl3pPr>
            <a:lvl4pPr>
              <a:defRPr sz="9700"/>
            </a:lvl4pPr>
            <a:lvl5pPr>
              <a:defRPr sz="9700"/>
            </a:lvl5pPr>
            <a:lvl6pPr>
              <a:defRPr sz="9700"/>
            </a:lvl6pPr>
            <a:lvl7pPr>
              <a:defRPr sz="9700"/>
            </a:lvl7pPr>
            <a:lvl8pPr>
              <a:defRPr sz="9700"/>
            </a:lvl8pPr>
            <a:lvl9pPr>
              <a:defRPr sz="9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194564" y="6888483"/>
            <a:ext cx="14439903" cy="22517103"/>
          </a:xfrm>
        </p:spPr>
        <p:txBody>
          <a:bodyPr/>
          <a:lstStyle>
            <a:defPPr>
              <a:defRPr kern="1200" smtId="4294967295"/>
            </a:defPPr>
            <a:lvl1pPr marL="0" indent="0">
              <a:buNone/>
              <a:defRPr sz="6700"/>
            </a:lvl1pPr>
            <a:lvl2pPr marL="2194514" indent="0">
              <a:buNone/>
              <a:defRPr sz="5700"/>
            </a:lvl2pPr>
            <a:lvl3pPr marL="4389028" indent="0">
              <a:buNone/>
              <a:defRPr sz="4800"/>
            </a:lvl3pPr>
            <a:lvl4pPr marL="6583543" indent="0">
              <a:buNone/>
              <a:defRPr sz="4300"/>
            </a:lvl4pPr>
            <a:lvl5pPr marL="8778057" indent="0">
              <a:buNone/>
              <a:defRPr sz="4300"/>
            </a:lvl5pPr>
            <a:lvl6pPr marL="10972571" indent="0">
              <a:buNone/>
              <a:defRPr sz="4300"/>
            </a:lvl6pPr>
            <a:lvl7pPr marL="13167085" indent="0">
              <a:buNone/>
              <a:defRPr sz="4300"/>
            </a:lvl7pPr>
            <a:lvl8pPr marL="15361599" indent="0">
              <a:buNone/>
              <a:defRPr sz="4300"/>
            </a:lvl8pPr>
            <a:lvl9pPr marL="17556114" indent="0">
              <a:buNone/>
              <a:defRPr sz="4300"/>
            </a:lvl9pPr>
          </a:lstStyle>
          <a:p>
            <a:pPr lvl="0"/>
            <a:r>
              <a:rPr lang="en-US"/>
              <a:t>Click to edit Master text styles</a:t>
            </a:r>
          </a:p>
        </p:txBody>
      </p:sp>
      <p:sp>
        <p:nvSpPr>
          <p:cNvPr id="5" name="Date Placeholder 4"/>
          <p:cNvSpPr>
            <a:spLocks noGrp="1"/>
          </p:cNvSpPr>
          <p:nvPr>
            <p:ph type="dt" sz="half" idx="10"/>
          </p:nvPr>
        </p:nvSpPr>
        <p:spPr/>
        <p:txBody>
          <a:bodyPr/>
          <a:lstStyle>
            <a:defPPr>
              <a:defRPr kern="1200" smtId="4294967295"/>
            </a:defPPr>
          </a:lstStyle>
          <a:p>
            <a:fld id="{F8E1F909-3568-40F5-8205-05484158C88C}" type="datetimeFigureOut">
              <a:rPr lang="en-US" smtClean="0"/>
              <a:t>4/27/2020</a:t>
            </a:fld>
            <a:endParaRPr lang="en-US"/>
          </a:p>
        </p:txBody>
      </p:sp>
      <p:sp>
        <p:nvSpPr>
          <p:cNvPr id="6" name="Footer Placeholder 5"/>
          <p:cNvSpPr>
            <a:spLocks noGrp="1"/>
          </p:cNvSpPr>
          <p:nvPr>
            <p:ph type="ftr" sz="quarter" idx="11"/>
          </p:nvPr>
        </p:nvSpPr>
        <p:spPr/>
        <p:txBody>
          <a:bodyPr/>
          <a:lstStyle>
            <a:defPPr>
              <a:defRPr kern="1200" smtId="4294967295"/>
            </a:defPPr>
          </a:lstStyle>
          <a:p>
            <a:endParaRPr lang="en-US"/>
          </a:p>
        </p:txBody>
      </p:sp>
      <p:sp>
        <p:nvSpPr>
          <p:cNvPr id="7" name="Slide Number Placeholder 6"/>
          <p:cNvSpPr>
            <a:spLocks noGrp="1"/>
          </p:cNvSpPr>
          <p:nvPr>
            <p:ph type="sldNum" sz="quarter" idx="12"/>
          </p:nvPr>
        </p:nvSpPr>
        <p:spPr/>
        <p:txBody>
          <a:bodyPr/>
          <a:lstStyle>
            <a:defPPr>
              <a:defRPr kern="1200" smtId="4294967295"/>
            </a:defPPr>
          </a:lstStyle>
          <a:p>
            <a:fld id="{5A40D005-FB29-4DA1-AF6A-7002CDC49E30}" type="slidenum">
              <a:rPr lang="en-US" smtClean="0"/>
              <a:t>‹#›</a:t>
            </a:fld>
            <a:endParaRPr lang="en-US"/>
          </a:p>
        </p:txBody>
      </p:sp>
    </p:spTree>
    <p:extLst>
      <p:ext uri="{BB962C8B-B14F-4D97-AF65-F5344CB8AC3E}">
        <p14:creationId xmlns:p14="http://schemas.microsoft.com/office/powerpoint/2010/main" val="83331056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983" y="23042882"/>
            <a:ext cx="26334721" cy="2720343"/>
          </a:xfrm>
        </p:spPr>
        <p:txBody>
          <a:bodyPr anchor="b"/>
          <a:lstStyle>
            <a:defPPr>
              <a:defRPr kern="1200" smtId="4294967295"/>
            </a:defPPr>
            <a:lvl1pPr algn="l">
              <a:defRPr sz="9700" b="1"/>
            </a:lvl1pPr>
          </a:lstStyle>
          <a:p>
            <a:r>
              <a:rPr lang="en-US"/>
              <a:t>Click to edit Master title style</a:t>
            </a:r>
          </a:p>
        </p:txBody>
      </p:sp>
      <p:sp>
        <p:nvSpPr>
          <p:cNvPr id="3" name="Picture Placeholder 2"/>
          <p:cNvSpPr>
            <a:spLocks noGrp="1"/>
          </p:cNvSpPr>
          <p:nvPr>
            <p:ph type="pic" idx="1"/>
          </p:nvPr>
        </p:nvSpPr>
        <p:spPr>
          <a:xfrm>
            <a:off x="8602983" y="2941320"/>
            <a:ext cx="26334721" cy="19751039"/>
          </a:xfrm>
        </p:spPr>
        <p:txBody>
          <a:bodyPr/>
          <a:lstStyle>
            <a:defPPr>
              <a:defRPr kern="1200" smtId="4294967295"/>
            </a:defPPr>
            <a:lvl1pPr marL="0" indent="0">
              <a:buNone/>
              <a:defRPr sz="15400"/>
            </a:lvl1pPr>
            <a:lvl2pPr marL="2194514" indent="0">
              <a:buNone/>
              <a:defRPr sz="13400"/>
            </a:lvl2pPr>
            <a:lvl3pPr marL="4389028" indent="0">
              <a:buNone/>
              <a:defRPr sz="11500"/>
            </a:lvl3pPr>
            <a:lvl4pPr marL="6583543" indent="0">
              <a:buNone/>
              <a:defRPr sz="9700"/>
            </a:lvl4pPr>
            <a:lvl5pPr marL="8778057" indent="0">
              <a:buNone/>
              <a:defRPr sz="9700"/>
            </a:lvl5pPr>
            <a:lvl6pPr marL="10972571" indent="0">
              <a:buNone/>
              <a:defRPr sz="9700"/>
            </a:lvl6pPr>
            <a:lvl7pPr marL="13167085" indent="0">
              <a:buNone/>
              <a:defRPr sz="9700"/>
            </a:lvl7pPr>
            <a:lvl8pPr marL="15361599" indent="0">
              <a:buNone/>
              <a:defRPr sz="9700"/>
            </a:lvl8pPr>
            <a:lvl9pPr marL="17556114" indent="0">
              <a:buNone/>
              <a:defRPr sz="9700"/>
            </a:lvl9pPr>
          </a:lstStyle>
          <a:p>
            <a:endParaRPr lang="en-US"/>
          </a:p>
        </p:txBody>
      </p:sp>
      <p:sp>
        <p:nvSpPr>
          <p:cNvPr id="4" name="Text Placeholder 3"/>
          <p:cNvSpPr>
            <a:spLocks noGrp="1"/>
          </p:cNvSpPr>
          <p:nvPr>
            <p:ph type="body" sz="half" idx="2"/>
          </p:nvPr>
        </p:nvSpPr>
        <p:spPr>
          <a:xfrm>
            <a:off x="8602983" y="25763224"/>
            <a:ext cx="26334721" cy="3863337"/>
          </a:xfrm>
        </p:spPr>
        <p:txBody>
          <a:bodyPr/>
          <a:lstStyle>
            <a:defPPr>
              <a:defRPr kern="1200" smtId="4294967295"/>
            </a:defPPr>
            <a:lvl1pPr marL="0" indent="0">
              <a:buNone/>
              <a:defRPr sz="6700"/>
            </a:lvl1pPr>
            <a:lvl2pPr marL="2194514" indent="0">
              <a:buNone/>
              <a:defRPr sz="5700"/>
            </a:lvl2pPr>
            <a:lvl3pPr marL="4389028" indent="0">
              <a:buNone/>
              <a:defRPr sz="4800"/>
            </a:lvl3pPr>
            <a:lvl4pPr marL="6583543" indent="0">
              <a:buNone/>
              <a:defRPr sz="4300"/>
            </a:lvl4pPr>
            <a:lvl5pPr marL="8778057" indent="0">
              <a:buNone/>
              <a:defRPr sz="4300"/>
            </a:lvl5pPr>
            <a:lvl6pPr marL="10972571" indent="0">
              <a:buNone/>
              <a:defRPr sz="4300"/>
            </a:lvl6pPr>
            <a:lvl7pPr marL="13167085" indent="0">
              <a:buNone/>
              <a:defRPr sz="4300"/>
            </a:lvl7pPr>
            <a:lvl8pPr marL="15361599" indent="0">
              <a:buNone/>
              <a:defRPr sz="4300"/>
            </a:lvl8pPr>
            <a:lvl9pPr marL="17556114" indent="0">
              <a:buNone/>
              <a:defRPr sz="4300"/>
            </a:lvl9pPr>
          </a:lstStyle>
          <a:p>
            <a:pPr lvl="0"/>
            <a:r>
              <a:rPr lang="en-US"/>
              <a:t>Click to edit Master text styles</a:t>
            </a:r>
          </a:p>
        </p:txBody>
      </p:sp>
      <p:sp>
        <p:nvSpPr>
          <p:cNvPr id="5" name="Date Placeholder 4"/>
          <p:cNvSpPr>
            <a:spLocks noGrp="1"/>
          </p:cNvSpPr>
          <p:nvPr>
            <p:ph type="dt" sz="half" idx="10"/>
          </p:nvPr>
        </p:nvSpPr>
        <p:spPr/>
        <p:txBody>
          <a:bodyPr/>
          <a:lstStyle>
            <a:defPPr>
              <a:defRPr kern="1200" smtId="4294967295"/>
            </a:defPPr>
          </a:lstStyle>
          <a:p>
            <a:fld id="{F8E1F909-3568-40F5-8205-05484158C88C}" type="datetimeFigureOut">
              <a:rPr lang="en-US" smtClean="0"/>
              <a:t>4/27/2020</a:t>
            </a:fld>
            <a:endParaRPr lang="en-US"/>
          </a:p>
        </p:txBody>
      </p:sp>
      <p:sp>
        <p:nvSpPr>
          <p:cNvPr id="6" name="Footer Placeholder 5"/>
          <p:cNvSpPr>
            <a:spLocks noGrp="1"/>
          </p:cNvSpPr>
          <p:nvPr>
            <p:ph type="ftr" sz="quarter" idx="11"/>
          </p:nvPr>
        </p:nvSpPr>
        <p:spPr/>
        <p:txBody>
          <a:bodyPr/>
          <a:lstStyle>
            <a:defPPr>
              <a:defRPr kern="1200" smtId="4294967295"/>
            </a:defPPr>
          </a:lstStyle>
          <a:p>
            <a:endParaRPr lang="en-US"/>
          </a:p>
        </p:txBody>
      </p:sp>
      <p:sp>
        <p:nvSpPr>
          <p:cNvPr id="7" name="Slide Number Placeholder 6"/>
          <p:cNvSpPr>
            <a:spLocks noGrp="1"/>
          </p:cNvSpPr>
          <p:nvPr>
            <p:ph type="sldNum" sz="quarter" idx="12"/>
          </p:nvPr>
        </p:nvSpPr>
        <p:spPr/>
        <p:txBody>
          <a:bodyPr/>
          <a:lstStyle>
            <a:defPPr>
              <a:defRPr kern="1200" smtId="4294967295"/>
            </a:defPPr>
          </a:lstStyle>
          <a:p>
            <a:fld id="{5A40D005-FB29-4DA1-AF6A-7002CDC49E30}" type="slidenum">
              <a:rPr lang="en-US" smtClean="0"/>
              <a:t>‹#›</a:t>
            </a:fld>
            <a:endParaRPr lang="en-US"/>
          </a:p>
        </p:txBody>
      </p:sp>
    </p:spTree>
    <p:extLst>
      <p:ext uri="{BB962C8B-B14F-4D97-AF65-F5344CB8AC3E}">
        <p14:creationId xmlns:p14="http://schemas.microsoft.com/office/powerpoint/2010/main" val="180699579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94560" y="1318263"/>
            <a:ext cx="39502079" cy="5486400"/>
          </a:xfrm>
          <a:prstGeom prst="rect">
            <a:avLst/>
          </a:prstGeom>
        </p:spPr>
        <p:txBody>
          <a:bodyPr vert="horz" lIns="438903" tIns="219451" rIns="438903" bIns="219451" rtlCol="0" anchor="ctr">
            <a:normAutofit/>
          </a:bodyPr>
          <a:lstStyle>
            <a:defPPr>
              <a:defRPr kern="1200" smtId="4294967295"/>
            </a:defPPr>
          </a:lstStyle>
          <a:p>
            <a:r>
              <a:rPr lang="en-US"/>
              <a:t>Click to edit Master title style</a:t>
            </a:r>
          </a:p>
        </p:txBody>
      </p:sp>
      <p:sp>
        <p:nvSpPr>
          <p:cNvPr id="3" name="Text Placeholder 2"/>
          <p:cNvSpPr>
            <a:spLocks noGrp="1"/>
          </p:cNvSpPr>
          <p:nvPr>
            <p:ph type="body" idx="1"/>
          </p:nvPr>
        </p:nvSpPr>
        <p:spPr>
          <a:xfrm>
            <a:off x="2194560" y="7680964"/>
            <a:ext cx="39502079" cy="21724623"/>
          </a:xfrm>
          <a:prstGeom prst="rect">
            <a:avLst/>
          </a:prstGeom>
        </p:spPr>
        <p:txBody>
          <a:bodyPr vert="horz" lIns="438903" tIns="219451" rIns="438903" bIns="219451" rtlCol="0">
            <a:normAutofit/>
          </a:bodyPr>
          <a:lstStyle>
            <a:defPPr>
              <a:defRPr kern="1200" smtId="4294967295"/>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194560" y="30510482"/>
            <a:ext cx="10241280" cy="1752600"/>
          </a:xfrm>
          <a:prstGeom prst="rect">
            <a:avLst/>
          </a:prstGeom>
        </p:spPr>
        <p:txBody>
          <a:bodyPr vert="horz" lIns="438903" tIns="219451" rIns="438903" bIns="219451" rtlCol="0" anchor="ctr"/>
          <a:lstStyle>
            <a:defPPr>
              <a:defRPr kern="1200" smtId="4294967295"/>
            </a:defPPr>
            <a:lvl1pPr algn="l">
              <a:defRPr sz="5700">
                <a:solidFill>
                  <a:schemeClr val="tx1">
                    <a:tint val="75000"/>
                  </a:schemeClr>
                </a:solidFill>
              </a:defRPr>
            </a:lvl1pPr>
          </a:lstStyle>
          <a:p>
            <a:fld id="{F8E1F909-3568-40F5-8205-05484158C88C}" type="datetimeFigureOut">
              <a:rPr lang="en-US" smtClean="0"/>
              <a:t>4/27/2020</a:t>
            </a:fld>
            <a:endParaRPr lang="en-US"/>
          </a:p>
        </p:txBody>
      </p:sp>
      <p:sp>
        <p:nvSpPr>
          <p:cNvPr id="5" name="Footer Placeholder 4"/>
          <p:cNvSpPr>
            <a:spLocks noGrp="1"/>
          </p:cNvSpPr>
          <p:nvPr>
            <p:ph type="ftr" sz="quarter" idx="3"/>
          </p:nvPr>
        </p:nvSpPr>
        <p:spPr>
          <a:xfrm>
            <a:off x="14996161" y="30510482"/>
            <a:ext cx="13898880" cy="1752600"/>
          </a:xfrm>
          <a:prstGeom prst="rect">
            <a:avLst/>
          </a:prstGeom>
        </p:spPr>
        <p:txBody>
          <a:bodyPr vert="horz" lIns="438903" tIns="219451" rIns="438903" bIns="219451" rtlCol="0" anchor="ctr"/>
          <a:lstStyle>
            <a:defPPr>
              <a:defRPr kern="1200" smtId="4294967295"/>
            </a:defPPr>
            <a:lvl1pPr algn="ctr">
              <a:defRPr sz="57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1455361" y="30510482"/>
            <a:ext cx="10241280" cy="1752600"/>
          </a:xfrm>
          <a:prstGeom prst="rect">
            <a:avLst/>
          </a:prstGeom>
        </p:spPr>
        <p:txBody>
          <a:bodyPr vert="horz" lIns="438903" tIns="219451" rIns="438903" bIns="219451" rtlCol="0" anchor="ctr"/>
          <a:lstStyle>
            <a:defPPr>
              <a:defRPr kern="1200" smtId="4294967295"/>
            </a:defPPr>
            <a:lvl1pPr algn="r">
              <a:defRPr sz="5700">
                <a:solidFill>
                  <a:schemeClr val="tx1">
                    <a:tint val="75000"/>
                  </a:schemeClr>
                </a:solidFill>
              </a:defRPr>
            </a:lvl1pPr>
          </a:lstStyle>
          <a:p>
            <a:fld id="{5A40D005-FB29-4DA1-AF6A-7002CDC49E30}" type="slidenum">
              <a:rPr lang="en-US" smtClean="0"/>
              <a:t>‹#›</a:t>
            </a:fld>
            <a:endParaRPr lang="en-US"/>
          </a:p>
        </p:txBody>
      </p:sp>
      <p:pic>
        <p:nvPicPr>
          <p:cNvPr id="7" name="New picture"/>
          <p:cNvPicPr/>
          <p:nvPr/>
        </p:nvPicPr>
        <p:blipFill>
          <a:blip r:embed="rId13"/>
          <a:stretch>
            <a:fillRect/>
          </a:stretch>
        </p:blipFill>
        <p:spPr>
          <a:xfrm rot="16200000">
            <a:off x="-11506200" y="16459200"/>
            <a:ext cx="14274800" cy="4368800"/>
          </a:xfrm>
          <a:prstGeom prst="rect">
            <a:avLst/>
          </a:prstGeom>
        </p:spPr>
      </p:pic>
      <p:pic>
        <p:nvPicPr>
          <p:cNvPr id="8" name="New picture"/>
          <p:cNvPicPr/>
          <p:nvPr/>
        </p:nvPicPr>
        <p:blipFill>
          <a:blip r:embed="rId13"/>
          <a:stretch>
            <a:fillRect/>
          </a:stretch>
        </p:blipFill>
        <p:spPr>
          <a:xfrm rot="5400000">
            <a:off x="41122600" y="16459200"/>
            <a:ext cx="14274800" cy="4368800"/>
          </a:xfrm>
          <a:prstGeom prst="rect">
            <a:avLst/>
          </a:prstGeom>
        </p:spPr>
      </p:pic>
      <p:pic>
        <p:nvPicPr>
          <p:cNvPr id="9" name="New picture"/>
          <p:cNvPicPr/>
          <p:nvPr/>
        </p:nvPicPr>
        <p:blipFill>
          <a:blip r:embed="rId14"/>
          <a:stretch>
            <a:fillRect/>
          </a:stretch>
        </p:blipFill>
        <p:spPr>
          <a:xfrm>
            <a:off x="6959600" y="33426400"/>
            <a:ext cx="29972000" cy="1549400"/>
          </a:xfrm>
          <a:prstGeom prst="rect">
            <a:avLst/>
          </a:prstGeom>
        </p:spPr>
      </p:pic>
      <p:sp>
        <p:nvSpPr>
          <p:cNvPr id="10" name="New shape"/>
          <p:cNvSpPr/>
          <p:nvPr/>
        </p:nvSpPr>
        <p:spPr>
          <a:xfrm>
            <a:off x="6959600" y="33997900"/>
            <a:ext cx="21945600" cy="127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sz="4880">
                <a:solidFill>
                  <a:srgbClr val="808080"/>
                </a:solidFill>
              </a:rPr>
              <a:t>Template ID: deliberatingwatermelon  Size: 48x36</a:t>
            </a:r>
          </a:p>
        </p:txBody>
      </p:sp>
    </p:spTree>
    <p:extLst>
      <p:ext uri="{BB962C8B-B14F-4D97-AF65-F5344CB8AC3E}">
        <p14:creationId xmlns:p14="http://schemas.microsoft.com/office/powerpoint/2010/main" val="1521613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defPPr>
        <a:defRPr kern="1200" smtId="4294967295"/>
      </a:defPPr>
      <a:lvl1pPr algn="ctr" defTabSz="4389028" rtl="0" eaLnBrk="1" latinLnBrk="0" hangingPunct="1">
        <a:spcBef>
          <a:spcPct val="0"/>
        </a:spcBef>
        <a:buNone/>
        <a:defRPr sz="21100" kern="1200">
          <a:solidFill>
            <a:schemeClr val="tx1"/>
          </a:solidFill>
          <a:latin typeface="+mj-lt"/>
          <a:ea typeface="+mj-ea"/>
          <a:cs typeface="+mj-cs"/>
        </a:defRPr>
      </a:lvl1pPr>
    </p:titleStyle>
    <p:bodyStyle>
      <a:defPPr>
        <a:defRPr kern="1200" smtId="4294967295"/>
      </a:defPPr>
      <a:lvl1pPr marL="1645886" indent="-1645886" algn="l" defTabSz="4389028"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6086" indent="-1371572" algn="l" defTabSz="4389028" rtl="0" eaLnBrk="1" latinLnBrk="0" hangingPunct="1">
        <a:spcBef>
          <a:spcPct val="20000"/>
        </a:spcBef>
        <a:buFont typeface="Arial" pitchFamily="34" charset="0"/>
        <a:buChar char="–"/>
        <a:defRPr sz="13400" kern="1200">
          <a:solidFill>
            <a:schemeClr val="tx1"/>
          </a:solidFill>
          <a:latin typeface="+mn-lt"/>
          <a:ea typeface="+mn-ea"/>
          <a:cs typeface="+mn-cs"/>
        </a:defRPr>
      </a:lvl2pPr>
      <a:lvl3pPr marL="5486286" indent="-1097257" algn="l" defTabSz="4389028" rtl="0" eaLnBrk="1" latinLnBrk="0" hangingPunct="1">
        <a:spcBef>
          <a:spcPct val="20000"/>
        </a:spcBef>
        <a:buFont typeface="Arial" pitchFamily="34" charset="0"/>
        <a:buChar char="•"/>
        <a:defRPr sz="11500" kern="1200">
          <a:solidFill>
            <a:schemeClr val="tx1"/>
          </a:solidFill>
          <a:latin typeface="+mn-lt"/>
          <a:ea typeface="+mn-ea"/>
          <a:cs typeface="+mn-cs"/>
        </a:defRPr>
      </a:lvl3pPr>
      <a:lvl4pPr marL="7680800" indent="-1097257" algn="l" defTabSz="4389028" rtl="0" eaLnBrk="1" latinLnBrk="0" hangingPunct="1">
        <a:spcBef>
          <a:spcPct val="20000"/>
        </a:spcBef>
        <a:buFont typeface="Arial" pitchFamily="34" charset="0"/>
        <a:buChar char="–"/>
        <a:defRPr sz="9700" kern="1200">
          <a:solidFill>
            <a:schemeClr val="tx1"/>
          </a:solidFill>
          <a:latin typeface="+mn-lt"/>
          <a:ea typeface="+mn-ea"/>
          <a:cs typeface="+mn-cs"/>
        </a:defRPr>
      </a:lvl4pPr>
      <a:lvl5pPr marL="9875314" indent="-1097257" algn="l" defTabSz="4389028" rtl="0" eaLnBrk="1" latinLnBrk="0" hangingPunct="1">
        <a:spcBef>
          <a:spcPct val="20000"/>
        </a:spcBef>
        <a:buFont typeface="Arial" pitchFamily="34" charset="0"/>
        <a:buChar char="»"/>
        <a:defRPr sz="9700" kern="1200">
          <a:solidFill>
            <a:schemeClr val="tx1"/>
          </a:solidFill>
          <a:latin typeface="+mn-lt"/>
          <a:ea typeface="+mn-ea"/>
          <a:cs typeface="+mn-cs"/>
        </a:defRPr>
      </a:lvl5pPr>
      <a:lvl6pPr marL="12069828" indent="-1097257" algn="l" defTabSz="4389028" rtl="0" eaLnBrk="1" latinLnBrk="0" hangingPunct="1">
        <a:spcBef>
          <a:spcPct val="20000"/>
        </a:spcBef>
        <a:buFont typeface="Arial" pitchFamily="34" charset="0"/>
        <a:buChar char="•"/>
        <a:defRPr sz="9700" kern="1200">
          <a:solidFill>
            <a:schemeClr val="tx1"/>
          </a:solidFill>
          <a:latin typeface="+mn-lt"/>
          <a:ea typeface="+mn-ea"/>
          <a:cs typeface="+mn-cs"/>
        </a:defRPr>
      </a:lvl6pPr>
      <a:lvl7pPr marL="14264342" indent="-1097257" algn="l" defTabSz="4389028" rtl="0" eaLnBrk="1" latinLnBrk="0" hangingPunct="1">
        <a:spcBef>
          <a:spcPct val="20000"/>
        </a:spcBef>
        <a:buFont typeface="Arial" pitchFamily="34" charset="0"/>
        <a:buChar char="•"/>
        <a:defRPr sz="9700" kern="1200">
          <a:solidFill>
            <a:schemeClr val="tx1"/>
          </a:solidFill>
          <a:latin typeface="+mn-lt"/>
          <a:ea typeface="+mn-ea"/>
          <a:cs typeface="+mn-cs"/>
        </a:defRPr>
      </a:lvl7pPr>
      <a:lvl8pPr marL="16458857" indent="-1097257" algn="l" defTabSz="4389028" rtl="0" eaLnBrk="1" latinLnBrk="0" hangingPunct="1">
        <a:spcBef>
          <a:spcPct val="20000"/>
        </a:spcBef>
        <a:buFont typeface="Arial" pitchFamily="34" charset="0"/>
        <a:buChar char="•"/>
        <a:defRPr sz="9700" kern="1200">
          <a:solidFill>
            <a:schemeClr val="tx1"/>
          </a:solidFill>
          <a:latin typeface="+mn-lt"/>
          <a:ea typeface="+mn-ea"/>
          <a:cs typeface="+mn-cs"/>
        </a:defRPr>
      </a:lvl8pPr>
      <a:lvl9pPr marL="18653371" indent="-1097257" algn="l" defTabSz="4389028" rtl="0" eaLnBrk="1" latinLnBrk="0" hangingPunct="1">
        <a:spcBef>
          <a:spcPct val="20000"/>
        </a:spcBef>
        <a:buFont typeface="Arial" pitchFamily="34" charset="0"/>
        <a:buChar char="•"/>
        <a:defRPr sz="9700" kern="1200">
          <a:solidFill>
            <a:schemeClr val="tx1"/>
          </a:solidFill>
          <a:latin typeface="+mn-lt"/>
          <a:ea typeface="+mn-ea"/>
          <a:cs typeface="+mn-cs"/>
        </a:defRPr>
      </a:lvl9pPr>
    </p:bodyStyle>
    <p:otherStyle>
      <a:defPPr>
        <a:defRPr lang="en-US"/>
      </a:defPPr>
      <a:lvl1pPr marL="0" algn="l" defTabSz="4389028" rtl="0" eaLnBrk="1" latinLnBrk="0" hangingPunct="1">
        <a:defRPr sz="8700" kern="1200">
          <a:solidFill>
            <a:schemeClr val="tx1"/>
          </a:solidFill>
          <a:latin typeface="+mn-lt"/>
          <a:ea typeface="+mn-ea"/>
          <a:cs typeface="+mn-cs"/>
        </a:defRPr>
      </a:lvl1pPr>
      <a:lvl2pPr marL="2194514" algn="l" defTabSz="4389028" rtl="0" eaLnBrk="1" latinLnBrk="0" hangingPunct="1">
        <a:defRPr sz="8700" kern="1200">
          <a:solidFill>
            <a:schemeClr val="tx1"/>
          </a:solidFill>
          <a:latin typeface="+mn-lt"/>
          <a:ea typeface="+mn-ea"/>
          <a:cs typeface="+mn-cs"/>
        </a:defRPr>
      </a:lvl2pPr>
      <a:lvl3pPr marL="4389028" algn="l" defTabSz="4389028" rtl="0" eaLnBrk="1" latinLnBrk="0" hangingPunct="1">
        <a:defRPr sz="8700" kern="1200">
          <a:solidFill>
            <a:schemeClr val="tx1"/>
          </a:solidFill>
          <a:latin typeface="+mn-lt"/>
          <a:ea typeface="+mn-ea"/>
          <a:cs typeface="+mn-cs"/>
        </a:defRPr>
      </a:lvl3pPr>
      <a:lvl4pPr marL="6583543" algn="l" defTabSz="4389028" rtl="0" eaLnBrk="1" latinLnBrk="0" hangingPunct="1">
        <a:defRPr sz="8700" kern="1200">
          <a:solidFill>
            <a:schemeClr val="tx1"/>
          </a:solidFill>
          <a:latin typeface="+mn-lt"/>
          <a:ea typeface="+mn-ea"/>
          <a:cs typeface="+mn-cs"/>
        </a:defRPr>
      </a:lvl4pPr>
      <a:lvl5pPr marL="8778057" algn="l" defTabSz="4389028" rtl="0" eaLnBrk="1" latinLnBrk="0" hangingPunct="1">
        <a:defRPr sz="8700" kern="1200">
          <a:solidFill>
            <a:schemeClr val="tx1"/>
          </a:solidFill>
          <a:latin typeface="+mn-lt"/>
          <a:ea typeface="+mn-ea"/>
          <a:cs typeface="+mn-cs"/>
        </a:defRPr>
      </a:lvl5pPr>
      <a:lvl6pPr marL="10972571" algn="l" defTabSz="4389028" rtl="0" eaLnBrk="1" latinLnBrk="0" hangingPunct="1">
        <a:defRPr sz="8700" kern="1200">
          <a:solidFill>
            <a:schemeClr val="tx1"/>
          </a:solidFill>
          <a:latin typeface="+mn-lt"/>
          <a:ea typeface="+mn-ea"/>
          <a:cs typeface="+mn-cs"/>
        </a:defRPr>
      </a:lvl6pPr>
      <a:lvl7pPr marL="13167085" algn="l" defTabSz="4389028" rtl="0" eaLnBrk="1" latinLnBrk="0" hangingPunct="1">
        <a:defRPr sz="8700" kern="1200">
          <a:solidFill>
            <a:schemeClr val="tx1"/>
          </a:solidFill>
          <a:latin typeface="+mn-lt"/>
          <a:ea typeface="+mn-ea"/>
          <a:cs typeface="+mn-cs"/>
        </a:defRPr>
      </a:lvl7pPr>
      <a:lvl8pPr marL="15361599" algn="l" defTabSz="4389028" rtl="0" eaLnBrk="1" latinLnBrk="0" hangingPunct="1">
        <a:defRPr sz="8700" kern="1200">
          <a:solidFill>
            <a:schemeClr val="tx1"/>
          </a:solidFill>
          <a:latin typeface="+mn-lt"/>
          <a:ea typeface="+mn-ea"/>
          <a:cs typeface="+mn-cs"/>
        </a:defRPr>
      </a:lvl8pPr>
      <a:lvl9pPr marL="17556114" algn="l" defTabSz="4389028" rtl="0" eaLnBrk="1" latinLnBrk="0" hangingPunct="1">
        <a:defRPr sz="8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ounded Rectangle 74"/>
          <p:cNvSpPr/>
          <p:nvPr/>
        </p:nvSpPr>
        <p:spPr>
          <a:xfrm>
            <a:off x="948728" y="741932"/>
            <a:ext cx="42296823" cy="6365763"/>
          </a:xfrm>
          <a:prstGeom prst="roundRect">
            <a:avLst>
              <a:gd name="adj" fmla="val 3157"/>
            </a:avLst>
          </a:prstGeom>
          <a:solidFill>
            <a:srgbClr val="66A27A"/>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smtId="4294967295"/>
            </a:defPPr>
          </a:lstStyle>
          <a:p>
            <a:pPr algn="ctr"/>
            <a:endParaRPr lang="en-US" sz="11500"/>
          </a:p>
        </p:txBody>
      </p:sp>
      <p:sp>
        <p:nvSpPr>
          <p:cNvPr id="74" name="Rounded Rectangle 73"/>
          <p:cNvSpPr/>
          <p:nvPr/>
        </p:nvSpPr>
        <p:spPr>
          <a:xfrm>
            <a:off x="9807665" y="7870953"/>
            <a:ext cx="24270884" cy="24213782"/>
          </a:xfrm>
          <a:prstGeom prst="roundRect">
            <a:avLst>
              <a:gd name="adj" fmla="val 902"/>
            </a:avLst>
          </a:prstGeom>
          <a:solidFill>
            <a:srgbClr val="749094"/>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smtId="4294967295"/>
            </a:defPPr>
          </a:lstStyle>
          <a:p>
            <a:pPr algn="ctr"/>
            <a:endParaRPr lang="en-US" sz="11500"/>
          </a:p>
        </p:txBody>
      </p:sp>
      <p:sp>
        <p:nvSpPr>
          <p:cNvPr id="76" name="Rounded Rectangle 75"/>
          <p:cNvSpPr/>
          <p:nvPr/>
        </p:nvSpPr>
        <p:spPr>
          <a:xfrm>
            <a:off x="732902" y="7941024"/>
            <a:ext cx="8225570" cy="6365763"/>
          </a:xfrm>
          <a:prstGeom prst="roundRect">
            <a:avLst>
              <a:gd name="adj" fmla="val 3206"/>
            </a:avLst>
          </a:prstGeom>
          <a:solidFill>
            <a:srgbClr val="AA6C76"/>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smtId="4294967295"/>
            </a:defPPr>
          </a:lstStyle>
          <a:p>
            <a:pPr algn="ctr"/>
            <a:endParaRPr lang="en-US" sz="11500" dirty="0"/>
          </a:p>
        </p:txBody>
      </p:sp>
      <p:sp>
        <p:nvSpPr>
          <p:cNvPr id="77" name="Rounded Rectangle 76"/>
          <p:cNvSpPr/>
          <p:nvPr/>
        </p:nvSpPr>
        <p:spPr>
          <a:xfrm>
            <a:off x="767064" y="15024051"/>
            <a:ext cx="8225570" cy="17100273"/>
          </a:xfrm>
          <a:prstGeom prst="roundRect">
            <a:avLst>
              <a:gd name="adj" fmla="val 3206"/>
            </a:avLst>
          </a:prstGeom>
          <a:solidFill>
            <a:srgbClr val="AA6C76"/>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smtId="4294967295"/>
            </a:defPPr>
          </a:lstStyle>
          <a:p>
            <a:pPr algn="ctr"/>
            <a:endParaRPr lang="en-US" sz="11500" dirty="0"/>
          </a:p>
        </p:txBody>
      </p:sp>
      <p:sp>
        <p:nvSpPr>
          <p:cNvPr id="78" name="Rounded Rectangle 77"/>
          <p:cNvSpPr/>
          <p:nvPr/>
        </p:nvSpPr>
        <p:spPr>
          <a:xfrm>
            <a:off x="34866752" y="7910544"/>
            <a:ext cx="8225570" cy="11596656"/>
          </a:xfrm>
          <a:prstGeom prst="roundRect">
            <a:avLst>
              <a:gd name="adj" fmla="val 2650"/>
            </a:avLst>
          </a:prstGeom>
          <a:solidFill>
            <a:srgbClr val="50798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smtId="4294967295"/>
            </a:defPPr>
          </a:lstStyle>
          <a:p>
            <a:pPr algn="ctr"/>
            <a:endParaRPr lang="en-US" sz="11500"/>
          </a:p>
        </p:txBody>
      </p:sp>
      <p:sp>
        <p:nvSpPr>
          <p:cNvPr id="79" name="Rounded Rectangle 78"/>
          <p:cNvSpPr/>
          <p:nvPr/>
        </p:nvSpPr>
        <p:spPr>
          <a:xfrm>
            <a:off x="34864926" y="26637928"/>
            <a:ext cx="8225570" cy="5486400"/>
          </a:xfrm>
          <a:prstGeom prst="roundRect">
            <a:avLst>
              <a:gd name="adj" fmla="val 3951"/>
            </a:avLst>
          </a:prstGeom>
          <a:solidFill>
            <a:srgbClr val="C78059"/>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smtId="4294967295"/>
            </a:defPPr>
          </a:lstStyle>
          <a:p>
            <a:pPr algn="ctr"/>
            <a:endParaRPr lang="en-US" sz="11500"/>
          </a:p>
        </p:txBody>
      </p:sp>
      <p:sp>
        <p:nvSpPr>
          <p:cNvPr id="80" name="Rounded Rectangle 79"/>
          <p:cNvSpPr/>
          <p:nvPr/>
        </p:nvSpPr>
        <p:spPr>
          <a:xfrm>
            <a:off x="34864926" y="20354677"/>
            <a:ext cx="8225570" cy="5486400"/>
          </a:xfrm>
          <a:prstGeom prst="roundRect">
            <a:avLst>
              <a:gd name="adj" fmla="val 3951"/>
            </a:avLst>
          </a:prstGeom>
          <a:solidFill>
            <a:srgbClr val="50798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smtId="4294967295"/>
            </a:defPPr>
          </a:lstStyle>
          <a:p>
            <a:pPr algn="ctr"/>
            <a:endParaRPr lang="en-US" sz="11500"/>
          </a:p>
        </p:txBody>
      </p:sp>
      <p:sp>
        <p:nvSpPr>
          <p:cNvPr id="84" name="TextBox 83"/>
          <p:cNvSpPr txBox="1"/>
          <p:nvPr/>
        </p:nvSpPr>
        <p:spPr>
          <a:xfrm>
            <a:off x="994656" y="8164805"/>
            <a:ext cx="7772400" cy="646331"/>
          </a:xfrm>
          <a:prstGeom prst="rect">
            <a:avLst/>
          </a:prstGeom>
          <a:noFill/>
        </p:spPr>
        <p:txBody>
          <a:bodyPr wrap="square" rtlCol="0">
            <a:spAutoFit/>
          </a:bodyPr>
          <a:lstStyle>
            <a:defPPr>
              <a:defRPr kern="1200" smtId="4294967295"/>
            </a:defPPr>
          </a:lstStyle>
          <a:p>
            <a:r>
              <a:rPr lang="en-US" sz="3600" b="1" dirty="0">
                <a:solidFill>
                  <a:schemeClr val="bg1"/>
                </a:solidFill>
                <a:latin typeface="Nunito" panose="00000500000000000000" pitchFamily="2" charset="0"/>
                <a:cs typeface="Arial" pitchFamily="34" charset="0"/>
              </a:rPr>
              <a:t>Abstract</a:t>
            </a:r>
          </a:p>
        </p:txBody>
      </p:sp>
      <p:sp>
        <p:nvSpPr>
          <p:cNvPr id="85" name="TextBox 84"/>
          <p:cNvSpPr txBox="1"/>
          <p:nvPr/>
        </p:nvSpPr>
        <p:spPr>
          <a:xfrm>
            <a:off x="994656" y="8939839"/>
            <a:ext cx="7819697" cy="5016758"/>
          </a:xfrm>
          <a:prstGeom prst="rect">
            <a:avLst/>
          </a:prstGeom>
          <a:noFill/>
        </p:spPr>
        <p:txBody>
          <a:bodyPr wrap="square" rtlCol="0" anchor="t">
            <a:spAutoFit/>
          </a:bodyPr>
          <a:lstStyle>
            <a:defPPr>
              <a:defRPr kern="1200" smtId="4294967295"/>
            </a:defPPr>
          </a:lstStyle>
          <a:p>
            <a:r>
              <a:rPr lang="en-US" sz="3200" dirty="0">
                <a:solidFill>
                  <a:schemeClr val="bg1"/>
                </a:solidFill>
                <a:latin typeface="Open Sans"/>
                <a:ea typeface="Open Sans"/>
                <a:cs typeface="Open Sans"/>
              </a:rPr>
              <a:t>Inferno Analytics has produced a model to identify high-risk areas within Travis County that are likely to go through land and watershed degradation due to spreading wildfires.  Austin Fire </a:t>
            </a:r>
            <a:endPar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US" sz="3200" dirty="0">
                <a:solidFill>
                  <a:schemeClr val="bg1"/>
                </a:solidFill>
                <a:latin typeface="Open Sans"/>
                <a:ea typeface="Open Sans"/>
                <a:cs typeface="Open Sans"/>
              </a:rPr>
              <a:t>Department - Wildfire Division will use this model to  create procedures that will be  implemented in the event of a fire to best preserve the land and surrounding watersheds </a:t>
            </a:r>
            <a:endPar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Text Placeholder 5">
            <a:extLst>
              <a:ext uri="{FF2B5EF4-FFF2-40B4-BE49-F238E27FC236}">
                <a16:creationId xmlns:a16="http://schemas.microsoft.com/office/drawing/2014/main" id="{9AFA996E-AD6B-4DC6-BC85-A182D141A5B5}"/>
              </a:ext>
            </a:extLst>
          </p:cNvPr>
          <p:cNvSpPr txBox="1"/>
          <p:nvPr/>
        </p:nvSpPr>
        <p:spPr>
          <a:xfrm>
            <a:off x="3232831" y="1709331"/>
            <a:ext cx="36576000" cy="2937440"/>
          </a:xfrm>
          <a:prstGeom prst="rect">
            <a:avLst/>
          </a:prstGeom>
        </p:spPr>
        <p:txBody>
          <a:bodyPr lIns="0" tIns="0" rIns="0" bIns="0">
            <a:noAutofit/>
          </a:bodyPr>
          <a:lstStyle>
            <a:defPPr>
              <a:defRPr kern="1200" smtId="4294967295"/>
            </a:defPPr>
            <a:lvl1pPr marL="0" marR="0" indent="0" algn="l" defTabSz="3783013" rtl="0" eaLnBrk="1" fontAlgn="auto" latinLnBrk="0" hangingPunct="1">
              <a:lnSpc>
                <a:spcPct val="100000"/>
              </a:lnSpc>
              <a:spcBef>
                <a:spcPts val="600"/>
              </a:spcBef>
              <a:spcAft>
                <a:spcPct val="0"/>
              </a:spcAft>
              <a:buClrTx/>
              <a:buSzTx/>
              <a:buFontTx/>
              <a:buNone/>
              <a:defRPr sz="6000" kern="1200" baseline="0">
                <a:solidFill>
                  <a:schemeClr val="tx2"/>
                </a:solidFill>
                <a:latin typeface="Franklin Gothic Heavy" pitchFamily="34" charset="0"/>
                <a:ea typeface="+mn-ea"/>
                <a:cs typeface="+mn-cs"/>
              </a:defRPr>
            </a:lvl1pPr>
            <a:lvl2pPr marL="1880543" indent="0" algn="l" defTabSz="3761086" rtl="0" eaLnBrk="1" latinLnBrk="0" hangingPunct="1">
              <a:spcBef>
                <a:spcPct val="20000"/>
              </a:spcBef>
              <a:buFontTx/>
              <a:buNone/>
              <a:defRPr sz="11500" kern="1200">
                <a:solidFill>
                  <a:schemeClr val="tx1"/>
                </a:solidFill>
                <a:latin typeface="+mn-lt"/>
                <a:ea typeface="+mn-ea"/>
                <a:cs typeface="+mn-cs"/>
              </a:defRPr>
            </a:lvl2pPr>
            <a:lvl3pPr marL="3761086" indent="0" algn="l" defTabSz="3761086" rtl="0" eaLnBrk="1" latinLnBrk="0" hangingPunct="1">
              <a:spcBef>
                <a:spcPct val="20000"/>
              </a:spcBef>
              <a:buFontTx/>
              <a:buNone/>
              <a:defRPr sz="9900" kern="1200">
                <a:solidFill>
                  <a:schemeClr val="tx1"/>
                </a:solidFill>
                <a:latin typeface="+mn-lt"/>
                <a:ea typeface="+mn-ea"/>
                <a:cs typeface="+mn-cs"/>
              </a:defRPr>
            </a:lvl3pPr>
            <a:lvl4pPr marL="5641629" indent="0" algn="l" defTabSz="3761086" rtl="0" eaLnBrk="1" latinLnBrk="0" hangingPunct="1">
              <a:spcBef>
                <a:spcPct val="20000"/>
              </a:spcBef>
              <a:buFontTx/>
              <a:buNone/>
              <a:defRPr sz="8200" kern="1200">
                <a:solidFill>
                  <a:schemeClr val="tx1"/>
                </a:solidFill>
                <a:latin typeface="+mn-lt"/>
                <a:ea typeface="+mn-ea"/>
                <a:cs typeface="+mn-cs"/>
              </a:defRPr>
            </a:lvl4pPr>
            <a:lvl5pPr marL="7522172" indent="0" algn="l" defTabSz="3761086" rtl="0" eaLnBrk="1" latinLnBrk="0" hangingPunct="1">
              <a:spcBef>
                <a:spcPct val="20000"/>
              </a:spcBef>
              <a:buFontTx/>
              <a:buNone/>
              <a:defRPr sz="8200" kern="1200">
                <a:solidFill>
                  <a:schemeClr val="tx1"/>
                </a:solidFill>
                <a:latin typeface="+mn-lt"/>
                <a:ea typeface="+mn-ea"/>
                <a:cs typeface="+mn-cs"/>
              </a:defRPr>
            </a:lvl5pPr>
            <a:lvl6pPr marL="10342988"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6pPr>
            <a:lvl7pPr marL="12223531"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7pPr>
            <a:lvl8pPr marL="14104074"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8pPr>
            <a:lvl9pPr marL="15984617"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9pPr>
          </a:lstStyle>
          <a:p>
            <a:pPr algn="ctr" defTabSz="3761086">
              <a:spcBef>
                <a:spcPct val="20000"/>
              </a:spcBef>
              <a:defRPr/>
            </a:pPr>
            <a:r>
              <a:rPr lang="en-US" sz="8500" b="1" dirty="0">
                <a:solidFill>
                  <a:schemeClr val="bg1"/>
                </a:solidFill>
                <a:latin typeface="Nunito" panose="00000500000000000000" pitchFamily="2" charset="0"/>
              </a:rPr>
              <a:t>Travis County Watershed Vulnerability Index</a:t>
            </a:r>
          </a:p>
          <a:p>
            <a:pPr algn="ctr" defTabSz="3761086">
              <a:spcBef>
                <a:spcPct val="20000"/>
              </a:spcBef>
              <a:defRPr/>
            </a:pPr>
            <a:r>
              <a:rPr lang="en-US" sz="8500" b="1" dirty="0">
                <a:solidFill>
                  <a:schemeClr val="bg1"/>
                </a:solidFill>
                <a:latin typeface="Nunito" panose="00000500000000000000" pitchFamily="2" charset="0"/>
              </a:rPr>
              <a:t>City of Austin Fire Department – Wildfire Division   </a:t>
            </a:r>
          </a:p>
        </p:txBody>
      </p:sp>
      <p:sp>
        <p:nvSpPr>
          <p:cNvPr id="25" name="Text Placeholder 5">
            <a:extLst>
              <a:ext uri="{FF2B5EF4-FFF2-40B4-BE49-F238E27FC236}">
                <a16:creationId xmlns:a16="http://schemas.microsoft.com/office/drawing/2014/main" id="{2CF2C83C-08B8-46D1-AEAA-7C0550B92975}"/>
              </a:ext>
            </a:extLst>
          </p:cNvPr>
          <p:cNvSpPr txBox="1"/>
          <p:nvPr/>
        </p:nvSpPr>
        <p:spPr>
          <a:xfrm>
            <a:off x="3657600" y="4746312"/>
            <a:ext cx="36576000" cy="1895904"/>
          </a:xfrm>
          <a:prstGeom prst="rect">
            <a:avLst/>
          </a:prstGeom>
        </p:spPr>
        <p:txBody>
          <a:bodyPr lIns="0" tIns="0" rIns="0" bIns="0" anchor="t">
            <a:spAutoFit/>
          </a:bodyPr>
          <a:lstStyle>
            <a:defPPr>
              <a:defRPr kern="1200" smtId="4294967295"/>
            </a:defPPr>
            <a:lvl1pPr marL="0" marR="0" indent="0" algn="l" defTabSz="3761086" rtl="0" eaLnBrk="1" fontAlgn="auto" latinLnBrk="0" hangingPunct="1">
              <a:lnSpc>
                <a:spcPct val="100000"/>
              </a:lnSpc>
              <a:spcBef>
                <a:spcPct val="20000"/>
              </a:spcBef>
              <a:spcAft>
                <a:spcPct val="0"/>
              </a:spcAft>
              <a:buClrTx/>
              <a:buSzTx/>
              <a:buFont typeface="Arial" pitchFamily="34" charset="0"/>
              <a:buNone/>
              <a:defRPr sz="6000" kern="1200" baseline="0">
                <a:solidFill>
                  <a:schemeClr val="tx2"/>
                </a:solidFill>
                <a:latin typeface="Franklin Gothic Heavy" pitchFamily="34" charset="0"/>
                <a:ea typeface="+mn-ea"/>
                <a:cs typeface="+mn-cs"/>
              </a:defRPr>
            </a:lvl1pPr>
            <a:lvl2pPr marL="1880543" indent="0" algn="l" defTabSz="3761086" rtl="0" eaLnBrk="1" latinLnBrk="0" hangingPunct="1">
              <a:spcBef>
                <a:spcPct val="20000"/>
              </a:spcBef>
              <a:buFontTx/>
              <a:buNone/>
              <a:defRPr sz="11500" kern="1200">
                <a:solidFill>
                  <a:schemeClr val="tx1"/>
                </a:solidFill>
                <a:latin typeface="+mn-lt"/>
                <a:ea typeface="+mn-ea"/>
                <a:cs typeface="+mn-cs"/>
              </a:defRPr>
            </a:lvl2pPr>
            <a:lvl3pPr marL="3761086" indent="0" algn="l" defTabSz="3761086" rtl="0" eaLnBrk="1" latinLnBrk="0" hangingPunct="1">
              <a:spcBef>
                <a:spcPct val="20000"/>
              </a:spcBef>
              <a:buFontTx/>
              <a:buNone/>
              <a:defRPr sz="9900" kern="1200">
                <a:solidFill>
                  <a:schemeClr val="tx1"/>
                </a:solidFill>
                <a:latin typeface="+mn-lt"/>
                <a:ea typeface="+mn-ea"/>
                <a:cs typeface="+mn-cs"/>
              </a:defRPr>
            </a:lvl3pPr>
            <a:lvl4pPr marL="5641629" indent="0" algn="l" defTabSz="3761086" rtl="0" eaLnBrk="1" latinLnBrk="0" hangingPunct="1">
              <a:spcBef>
                <a:spcPct val="20000"/>
              </a:spcBef>
              <a:buFontTx/>
              <a:buNone/>
              <a:defRPr sz="8200" kern="1200">
                <a:solidFill>
                  <a:schemeClr val="tx1"/>
                </a:solidFill>
                <a:latin typeface="+mn-lt"/>
                <a:ea typeface="+mn-ea"/>
                <a:cs typeface="+mn-cs"/>
              </a:defRPr>
            </a:lvl4pPr>
            <a:lvl5pPr marL="7522172" indent="0" algn="l" defTabSz="3761086" rtl="0" eaLnBrk="1" latinLnBrk="0" hangingPunct="1">
              <a:spcBef>
                <a:spcPct val="20000"/>
              </a:spcBef>
              <a:buFontTx/>
              <a:buNone/>
              <a:defRPr sz="8200" kern="1200">
                <a:solidFill>
                  <a:schemeClr val="tx1"/>
                </a:solidFill>
                <a:latin typeface="+mn-lt"/>
                <a:ea typeface="+mn-ea"/>
                <a:cs typeface="+mn-cs"/>
              </a:defRPr>
            </a:lvl5pPr>
            <a:lvl6pPr marL="10342988"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6pPr>
            <a:lvl7pPr marL="12223531"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7pPr>
            <a:lvl8pPr marL="14104074"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8pPr>
            <a:lvl9pPr marL="15984617"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9pPr>
          </a:lstStyle>
          <a:p>
            <a:pPr algn="ctr">
              <a:defRPr/>
            </a:pPr>
            <a:r>
              <a:rPr lang="en-US" sz="5600" dirty="0">
                <a:solidFill>
                  <a:schemeClr val="bg1"/>
                </a:solidFill>
                <a:latin typeface="+mj-lt"/>
                <a:cs typeface="Arial"/>
              </a:rPr>
              <a:t>Inferno Analytics: </a:t>
            </a:r>
            <a:r>
              <a:rPr lang="en-US" sz="5600" dirty="0" err="1">
                <a:solidFill>
                  <a:schemeClr val="bg1"/>
                </a:solidFill>
                <a:latin typeface="+mj-lt"/>
                <a:cs typeface="Arial"/>
              </a:rPr>
              <a:t>Syrus</a:t>
            </a:r>
            <a:r>
              <a:rPr lang="en-US" sz="5600" dirty="0">
                <a:solidFill>
                  <a:schemeClr val="bg1"/>
                </a:solidFill>
                <a:latin typeface="+mj-lt"/>
                <a:cs typeface="Arial"/>
              </a:rPr>
              <a:t> Borders, Clayton Buehring, Melanie Butler, Corban </a:t>
            </a:r>
            <a:r>
              <a:rPr lang="en-US" sz="5600" dirty="0" err="1">
                <a:solidFill>
                  <a:schemeClr val="bg1"/>
                </a:solidFill>
                <a:latin typeface="+mj-lt"/>
                <a:cs typeface="Arial"/>
              </a:rPr>
              <a:t>Rosenauer</a:t>
            </a:r>
            <a:r>
              <a:rPr lang="en-US" sz="5600" dirty="0">
                <a:solidFill>
                  <a:schemeClr val="bg1"/>
                </a:solidFill>
                <a:latin typeface="+mj-lt"/>
                <a:cs typeface="Arial"/>
              </a:rPr>
              <a:t>, Kenny Satchell </a:t>
            </a:r>
            <a:endParaRPr lang="en-US" sz="5600" dirty="0">
              <a:solidFill>
                <a:schemeClr val="bg1"/>
              </a:solidFill>
              <a:latin typeface="+mj-lt"/>
              <a:cs typeface="Arial" pitchFamily="34" charset="0"/>
            </a:endParaRPr>
          </a:p>
          <a:p>
            <a:pPr algn="ctr">
              <a:defRPr/>
            </a:pPr>
            <a:r>
              <a:rPr lang="en-US" sz="5600" dirty="0">
                <a:solidFill>
                  <a:schemeClr val="bg1"/>
                </a:solidFill>
                <a:latin typeface="+mj-lt"/>
                <a:cs typeface="Arial" pitchFamily="34" charset="0"/>
              </a:rPr>
              <a:t>Department of Geography, College of Liberal arts, Texas State University </a:t>
            </a:r>
          </a:p>
        </p:txBody>
      </p:sp>
      <p:sp>
        <p:nvSpPr>
          <p:cNvPr id="4" name="Rectangle: Rounded Corners 3">
            <a:extLst>
              <a:ext uri="{FF2B5EF4-FFF2-40B4-BE49-F238E27FC236}">
                <a16:creationId xmlns:a16="http://schemas.microsoft.com/office/drawing/2014/main" id="{99ED2966-A38B-4B49-A6B6-D914E4D6F4BE}"/>
              </a:ext>
            </a:extLst>
          </p:cNvPr>
          <p:cNvSpPr/>
          <p:nvPr/>
        </p:nvSpPr>
        <p:spPr>
          <a:xfrm>
            <a:off x="1105718" y="8793480"/>
            <a:ext cx="914400" cy="45720"/>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1A5C452-2DAF-423A-BC0E-FB2D0D0E019D}"/>
              </a:ext>
            </a:extLst>
          </p:cNvPr>
          <p:cNvSpPr txBox="1"/>
          <p:nvPr/>
        </p:nvSpPr>
        <p:spPr>
          <a:xfrm>
            <a:off x="959487" y="15372542"/>
            <a:ext cx="7772400" cy="646331"/>
          </a:xfrm>
          <a:prstGeom prst="rect">
            <a:avLst/>
          </a:prstGeom>
          <a:noFill/>
        </p:spPr>
        <p:txBody>
          <a:bodyPr wrap="square" rtlCol="0">
            <a:spAutoFit/>
          </a:bodyPr>
          <a:lstStyle>
            <a:defPPr>
              <a:defRPr kern="1200" smtId="4294967295"/>
            </a:defPPr>
          </a:lstStyle>
          <a:p>
            <a:r>
              <a:rPr lang="en-US" sz="3600" b="1" dirty="0">
                <a:solidFill>
                  <a:schemeClr val="bg1"/>
                </a:solidFill>
                <a:latin typeface="Nunito" panose="00000500000000000000" pitchFamily="2" charset="0"/>
                <a:cs typeface="Arial" pitchFamily="34" charset="0"/>
              </a:rPr>
              <a:t>Introduction</a:t>
            </a:r>
          </a:p>
        </p:txBody>
      </p:sp>
      <p:sp>
        <p:nvSpPr>
          <p:cNvPr id="30" name="Rectangle: Rounded Corners 29">
            <a:extLst>
              <a:ext uri="{FF2B5EF4-FFF2-40B4-BE49-F238E27FC236}">
                <a16:creationId xmlns:a16="http://schemas.microsoft.com/office/drawing/2014/main" id="{9793BC31-3E9A-4E00-A76F-069126324922}"/>
              </a:ext>
            </a:extLst>
          </p:cNvPr>
          <p:cNvSpPr/>
          <p:nvPr/>
        </p:nvSpPr>
        <p:spPr>
          <a:xfrm>
            <a:off x="1105718" y="15947772"/>
            <a:ext cx="914400" cy="45720"/>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75E4ADE2-1C83-47FC-978F-7E0CAA0FDC54}"/>
              </a:ext>
            </a:extLst>
          </p:cNvPr>
          <p:cNvSpPr txBox="1"/>
          <p:nvPr/>
        </p:nvSpPr>
        <p:spPr>
          <a:xfrm>
            <a:off x="9971659" y="7904581"/>
            <a:ext cx="7315200" cy="646331"/>
          </a:xfrm>
          <a:prstGeom prst="rect">
            <a:avLst/>
          </a:prstGeom>
          <a:noFill/>
        </p:spPr>
        <p:txBody>
          <a:bodyPr wrap="square" rtlCol="0">
            <a:spAutoFit/>
          </a:bodyPr>
          <a:lstStyle>
            <a:defPPr>
              <a:defRPr kern="1200" smtId="4294967295"/>
            </a:defPPr>
          </a:lstStyle>
          <a:p>
            <a:r>
              <a:rPr lang="en-US" sz="3600" b="1" dirty="0">
                <a:solidFill>
                  <a:schemeClr val="bg1"/>
                </a:solidFill>
                <a:latin typeface="Nunito" panose="00000500000000000000" pitchFamily="2" charset="0"/>
                <a:cs typeface="Arial" pitchFamily="34" charset="0"/>
              </a:rPr>
              <a:t>Methodology</a:t>
            </a:r>
          </a:p>
        </p:txBody>
      </p:sp>
      <p:sp>
        <p:nvSpPr>
          <p:cNvPr id="32" name="TextBox 31">
            <a:extLst>
              <a:ext uri="{FF2B5EF4-FFF2-40B4-BE49-F238E27FC236}">
                <a16:creationId xmlns:a16="http://schemas.microsoft.com/office/drawing/2014/main" id="{032AC3E4-1804-415D-AFAC-CDB0EC7629F1}"/>
              </a:ext>
            </a:extLst>
          </p:cNvPr>
          <p:cNvSpPr txBox="1"/>
          <p:nvPr/>
        </p:nvSpPr>
        <p:spPr>
          <a:xfrm>
            <a:off x="10511434" y="16686575"/>
            <a:ext cx="9623778" cy="3539430"/>
          </a:xfrm>
          <a:prstGeom prst="rect">
            <a:avLst/>
          </a:prstGeom>
          <a:noFill/>
        </p:spPr>
        <p:txBody>
          <a:bodyPr wrap="square" rtlCol="0" anchor="t">
            <a:spAutoFit/>
          </a:bodyPr>
          <a:lstStyle>
            <a:defPPr>
              <a:defRPr kern="1200" smtId="4294967295"/>
            </a:defPPr>
          </a:lstStyle>
          <a:p>
            <a:r>
              <a:rPr lang="en-US" sz="2800">
                <a:solidFill>
                  <a:schemeClr val="bg1"/>
                </a:solidFill>
                <a:latin typeface="Open Sans"/>
                <a:ea typeface="Open Sans"/>
                <a:cs typeface="Open Sans"/>
              </a:rPr>
              <a:t>(Figure 2) represents all the watersheds within Travis </a:t>
            </a:r>
            <a:r>
              <a:rPr lang="en-US" sz="2800" dirty="0">
                <a:solidFill>
                  <a:schemeClr val="bg1"/>
                </a:solidFill>
                <a:latin typeface="Open Sans"/>
                <a:ea typeface="Open Sans"/>
                <a:cs typeface="Open Sans"/>
              </a:rPr>
              <a:t>County and surrounding areas. It is important to include surrounding areas in this project because nature does not have a boundary line. Watersheds connect through this area and whatever happens to one can have effects on surrounding watersheds. This map is important because it is going to be used in the vulnerability analysis. </a:t>
            </a:r>
          </a:p>
        </p:txBody>
      </p:sp>
      <p:sp>
        <p:nvSpPr>
          <p:cNvPr id="33" name="Rectangle: Rounded Corners 32">
            <a:extLst>
              <a:ext uri="{FF2B5EF4-FFF2-40B4-BE49-F238E27FC236}">
                <a16:creationId xmlns:a16="http://schemas.microsoft.com/office/drawing/2014/main" id="{EBB32DFF-2B3F-417B-9F8B-8B9F5C654495}"/>
              </a:ext>
            </a:extLst>
          </p:cNvPr>
          <p:cNvSpPr/>
          <p:nvPr/>
        </p:nvSpPr>
        <p:spPr>
          <a:xfrm>
            <a:off x="10134600" y="8424025"/>
            <a:ext cx="914400" cy="45720"/>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33088502-AC12-4D63-8249-7B40AC22BADF}"/>
              </a:ext>
            </a:extLst>
          </p:cNvPr>
          <p:cNvSpPr txBox="1"/>
          <p:nvPr/>
        </p:nvSpPr>
        <p:spPr>
          <a:xfrm>
            <a:off x="10556097" y="28472889"/>
            <a:ext cx="9546452" cy="2246769"/>
          </a:xfrm>
          <a:prstGeom prst="rect">
            <a:avLst/>
          </a:prstGeom>
          <a:noFill/>
        </p:spPr>
        <p:txBody>
          <a:bodyPr wrap="square" rtlCol="0" anchor="t">
            <a:spAutoFit/>
          </a:bodyPr>
          <a:lstStyle>
            <a:defPPr>
              <a:defRPr kern="1200" smtId="4294967295"/>
            </a:defPPr>
          </a:lstStyle>
          <a:p>
            <a:r>
              <a:rPr lang="en-US" sz="2800" dirty="0">
                <a:solidFill>
                  <a:schemeClr val="bg1"/>
                </a:solidFill>
                <a:latin typeface="Open Sans"/>
                <a:ea typeface="Open Sans"/>
                <a:cs typeface="Open Sans"/>
              </a:rPr>
              <a:t>(Figure 4) is a map depicting the cost  distance analysis to show how hard it is for a  fire to  theoretically cross certain terrain.  To produce this map, the road network and land cover  were reclassified to create the cost distance. Fire station data was used as points of origin. </a:t>
            </a:r>
          </a:p>
        </p:txBody>
      </p:sp>
      <p:sp>
        <p:nvSpPr>
          <p:cNvPr id="37" name="TextBox 36">
            <a:extLst>
              <a:ext uri="{FF2B5EF4-FFF2-40B4-BE49-F238E27FC236}">
                <a16:creationId xmlns:a16="http://schemas.microsoft.com/office/drawing/2014/main" id="{A4C26EDB-7235-4F91-A0E2-B62F3F0FCF6C}"/>
              </a:ext>
            </a:extLst>
          </p:cNvPr>
          <p:cNvSpPr txBox="1"/>
          <p:nvPr/>
        </p:nvSpPr>
        <p:spPr>
          <a:xfrm>
            <a:off x="35093337" y="8164805"/>
            <a:ext cx="7772400" cy="646331"/>
          </a:xfrm>
          <a:prstGeom prst="rect">
            <a:avLst/>
          </a:prstGeom>
          <a:noFill/>
        </p:spPr>
        <p:txBody>
          <a:bodyPr wrap="square" rtlCol="0">
            <a:spAutoFit/>
          </a:bodyPr>
          <a:lstStyle>
            <a:defPPr>
              <a:defRPr kern="1200" smtId="4294967295"/>
            </a:defPPr>
          </a:lstStyle>
          <a:p>
            <a:r>
              <a:rPr lang="en-US" sz="3600" b="1">
                <a:solidFill>
                  <a:schemeClr val="bg1"/>
                </a:solidFill>
                <a:latin typeface="Nunito" panose="00000500000000000000" pitchFamily="2" charset="0"/>
                <a:cs typeface="Arial" pitchFamily="34" charset="0"/>
              </a:rPr>
              <a:t>Results</a:t>
            </a:r>
          </a:p>
        </p:txBody>
      </p:sp>
      <p:sp>
        <p:nvSpPr>
          <p:cNvPr id="39" name="Rectangle: Rounded Corners 38">
            <a:extLst>
              <a:ext uri="{FF2B5EF4-FFF2-40B4-BE49-F238E27FC236}">
                <a16:creationId xmlns:a16="http://schemas.microsoft.com/office/drawing/2014/main" id="{2B650100-83FA-4A86-9D02-FDB1046A1C5A}"/>
              </a:ext>
            </a:extLst>
          </p:cNvPr>
          <p:cNvSpPr/>
          <p:nvPr/>
        </p:nvSpPr>
        <p:spPr>
          <a:xfrm>
            <a:off x="35204400" y="8793480"/>
            <a:ext cx="914400" cy="45720"/>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95E7CCBE-8901-4B3D-AE78-2BE3AAB26519}"/>
              </a:ext>
            </a:extLst>
          </p:cNvPr>
          <p:cNvSpPr txBox="1"/>
          <p:nvPr/>
        </p:nvSpPr>
        <p:spPr>
          <a:xfrm>
            <a:off x="35093337" y="20727471"/>
            <a:ext cx="7772400" cy="646331"/>
          </a:xfrm>
          <a:prstGeom prst="rect">
            <a:avLst/>
          </a:prstGeom>
          <a:noFill/>
        </p:spPr>
        <p:txBody>
          <a:bodyPr wrap="square" rtlCol="0">
            <a:spAutoFit/>
          </a:bodyPr>
          <a:lstStyle>
            <a:defPPr>
              <a:defRPr kern="1200" smtId="4294967295"/>
            </a:defPPr>
          </a:lstStyle>
          <a:p>
            <a:r>
              <a:rPr lang="en-US" sz="3600" b="1">
                <a:solidFill>
                  <a:schemeClr val="bg1"/>
                </a:solidFill>
                <a:latin typeface="Nunito" panose="00000500000000000000" pitchFamily="2" charset="0"/>
                <a:cs typeface="Arial" pitchFamily="34" charset="0"/>
              </a:rPr>
              <a:t>Conclusion</a:t>
            </a:r>
          </a:p>
        </p:txBody>
      </p:sp>
      <p:sp>
        <p:nvSpPr>
          <p:cNvPr id="41" name="TextBox 40">
            <a:extLst>
              <a:ext uri="{FF2B5EF4-FFF2-40B4-BE49-F238E27FC236}">
                <a16:creationId xmlns:a16="http://schemas.microsoft.com/office/drawing/2014/main" id="{D6F40EB5-8D73-41C9-8CC9-4FFF7382622E}"/>
              </a:ext>
            </a:extLst>
          </p:cNvPr>
          <p:cNvSpPr txBox="1"/>
          <p:nvPr/>
        </p:nvSpPr>
        <p:spPr>
          <a:xfrm>
            <a:off x="35093337" y="21549802"/>
            <a:ext cx="7772400" cy="3416320"/>
          </a:xfrm>
          <a:prstGeom prst="rect">
            <a:avLst/>
          </a:prstGeom>
          <a:noFill/>
        </p:spPr>
        <p:txBody>
          <a:bodyPr wrap="square" rtlCol="0" anchor="t">
            <a:spAutoFit/>
          </a:bodyPr>
          <a:lstStyle>
            <a:defPPr>
              <a:defRPr kern="1200" smtId="4294967295"/>
            </a:defPPr>
          </a:lstStyle>
          <a:p>
            <a:r>
              <a:rPr lang="en-US" sz="3200" dirty="0">
                <a:solidFill>
                  <a:schemeClr val="bg1"/>
                </a:solidFill>
                <a:latin typeface="Open Sans"/>
                <a:ea typeface="+mn-lt"/>
                <a:cs typeface="+mn-lt"/>
              </a:rPr>
              <a:t>This project will allow the Austin Fire Department – Wildfire Division insight on watershed vulnerability and will help in the development of best practices for post-wildfire event recovery and for prioritizing wildfire mitigation activities.</a:t>
            </a:r>
          </a:p>
          <a:p>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Rectangle: Rounded Corners 41">
            <a:extLst>
              <a:ext uri="{FF2B5EF4-FFF2-40B4-BE49-F238E27FC236}">
                <a16:creationId xmlns:a16="http://schemas.microsoft.com/office/drawing/2014/main" id="{002942FC-744D-4F59-A0B9-6D4CBD4EA1A9}"/>
              </a:ext>
            </a:extLst>
          </p:cNvPr>
          <p:cNvSpPr/>
          <p:nvPr/>
        </p:nvSpPr>
        <p:spPr>
          <a:xfrm>
            <a:off x="35204400" y="21366480"/>
            <a:ext cx="914400" cy="45720"/>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8CBD65E6-B838-4D00-BF0C-3070FF4F3D21}"/>
              </a:ext>
            </a:extLst>
          </p:cNvPr>
          <p:cNvSpPr txBox="1"/>
          <p:nvPr/>
        </p:nvSpPr>
        <p:spPr>
          <a:xfrm>
            <a:off x="35093337" y="26974800"/>
            <a:ext cx="7772400" cy="646331"/>
          </a:xfrm>
          <a:prstGeom prst="rect">
            <a:avLst/>
          </a:prstGeom>
          <a:noFill/>
        </p:spPr>
        <p:txBody>
          <a:bodyPr wrap="square" rtlCol="0">
            <a:spAutoFit/>
          </a:bodyPr>
          <a:lstStyle>
            <a:defPPr>
              <a:defRPr kern="1200" smtId="4294967295"/>
            </a:defPPr>
          </a:lstStyle>
          <a:p>
            <a:r>
              <a:rPr lang="en-US" sz="3600" b="1">
                <a:solidFill>
                  <a:schemeClr val="bg1"/>
                </a:solidFill>
                <a:latin typeface="Nunito" panose="00000500000000000000" pitchFamily="2" charset="0"/>
                <a:cs typeface="Arial" pitchFamily="34" charset="0"/>
              </a:rPr>
              <a:t>Acknowledgements</a:t>
            </a:r>
          </a:p>
        </p:txBody>
      </p:sp>
      <p:sp>
        <p:nvSpPr>
          <p:cNvPr id="44" name="TextBox 43">
            <a:extLst>
              <a:ext uri="{FF2B5EF4-FFF2-40B4-BE49-F238E27FC236}">
                <a16:creationId xmlns:a16="http://schemas.microsoft.com/office/drawing/2014/main" id="{A2148495-B756-4A96-85FD-E5CC6713F248}"/>
              </a:ext>
            </a:extLst>
          </p:cNvPr>
          <p:cNvSpPr txBox="1"/>
          <p:nvPr/>
        </p:nvSpPr>
        <p:spPr>
          <a:xfrm>
            <a:off x="35093337" y="27797131"/>
            <a:ext cx="7772400" cy="3539430"/>
          </a:xfrm>
          <a:prstGeom prst="rect">
            <a:avLst/>
          </a:prstGeom>
          <a:noFill/>
        </p:spPr>
        <p:txBody>
          <a:bodyPr wrap="square" rtlCol="0" anchor="t">
            <a:spAutoFit/>
          </a:bodyPr>
          <a:lstStyle>
            <a:defPPr>
              <a:defRPr kern="1200" smtId="4294967295"/>
            </a:defPPr>
          </a:lstStyle>
          <a:p>
            <a:r>
              <a:rPr lang="en-US" sz="3200" dirty="0">
                <a:solidFill>
                  <a:schemeClr val="bg1"/>
                </a:solidFill>
                <a:latin typeface="Open Sans"/>
                <a:ea typeface="Open Sans"/>
                <a:cs typeface="Open Sans"/>
              </a:rPr>
              <a:t>Inferno Analytics would like to thank the Austin Fire Department – Wildfire Division  for the opportunity and success of this project. We would also like to thank  Dr. Yuan  for her knowledge and support  throughout this semester. </a:t>
            </a:r>
            <a:endPar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5" name="Rectangle: Rounded Corners 44">
            <a:extLst>
              <a:ext uri="{FF2B5EF4-FFF2-40B4-BE49-F238E27FC236}">
                <a16:creationId xmlns:a16="http://schemas.microsoft.com/office/drawing/2014/main" id="{56C266B8-8AB7-40F0-B164-823BEF121F94}"/>
              </a:ext>
            </a:extLst>
          </p:cNvPr>
          <p:cNvSpPr/>
          <p:nvPr/>
        </p:nvSpPr>
        <p:spPr>
          <a:xfrm>
            <a:off x="35204400" y="27614879"/>
            <a:ext cx="914400" cy="45720"/>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1CAE52DF-68B9-4316-A121-31FED4C86E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9803" y="645727"/>
            <a:ext cx="5723123" cy="73711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8178D95A-2F22-4D67-B25F-2149DDA667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42348" y="1723273"/>
            <a:ext cx="5670726" cy="435112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A0FFA01D-6BB2-485D-BB4F-309D328A8C5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33" r="2874" b="12414"/>
          <a:stretch/>
        </p:blipFill>
        <p:spPr bwMode="auto">
          <a:xfrm>
            <a:off x="1487228" y="26519877"/>
            <a:ext cx="6168942" cy="46779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C94607C-A29D-4C90-A028-9570BAAD4D41}"/>
              </a:ext>
            </a:extLst>
          </p:cNvPr>
          <p:cNvSpPr txBox="1"/>
          <p:nvPr/>
        </p:nvSpPr>
        <p:spPr>
          <a:xfrm>
            <a:off x="1119708" y="16055564"/>
            <a:ext cx="7620000" cy="104336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rgbClr val="FFFFFF"/>
                </a:solidFill>
                <a:latin typeface="Open Sans"/>
              </a:rPr>
              <a:t>Travis county is the 5th largest county in Texas. Due to its large and evergrowing population, Austin Fire Department – Wildfire Division is working on assessing Austin's land to identify potential areas with high-risk factors for wildfire ignition and spread. Inferno analytics will be aiding them in this project by creating a model to look at how watersheds are affected by wildfires and what kind of degradation can occur. This model will include a vulnerability index based on the land cover, slope, aspect, and soil type. This model will aid the Austin fire Department – Wildfire Division in implementing  sustainable procedures for high-risk areas. The scope of this project is Travis County with surrounding areas, as shown in (figure 1) below. </a:t>
            </a:r>
            <a:endParaRPr lang="en-US" sz="3200" dirty="0">
              <a:solidFill>
                <a:srgbClr val="FFFFFF"/>
              </a:solidFill>
              <a:latin typeface="Arial"/>
              <a:ea typeface="Open Sans"/>
              <a:cs typeface="Arial"/>
            </a:endParaRPr>
          </a:p>
        </p:txBody>
      </p:sp>
      <p:pic>
        <p:nvPicPr>
          <p:cNvPr id="6" name="Picture 6" descr="A close up of a map&#10;&#10;Description generated with high confidence">
            <a:extLst>
              <a:ext uri="{FF2B5EF4-FFF2-40B4-BE49-F238E27FC236}">
                <a16:creationId xmlns:a16="http://schemas.microsoft.com/office/drawing/2014/main" id="{176E6A1B-2673-44C2-A332-03C54D2EB218}"/>
              </a:ext>
            </a:extLst>
          </p:cNvPr>
          <p:cNvPicPr>
            <a:picLocks noChangeAspect="1"/>
          </p:cNvPicPr>
          <p:nvPr/>
        </p:nvPicPr>
        <p:blipFill>
          <a:blip r:embed="rId6"/>
          <a:stretch>
            <a:fillRect/>
          </a:stretch>
        </p:blipFill>
        <p:spPr>
          <a:xfrm>
            <a:off x="10568138" y="8613760"/>
            <a:ext cx="9604901" cy="7421331"/>
          </a:xfrm>
          <a:prstGeom prst="rect">
            <a:avLst/>
          </a:prstGeom>
        </p:spPr>
      </p:pic>
      <p:pic>
        <p:nvPicPr>
          <p:cNvPr id="7" name="Picture 7" descr="A close up of a map&#10;&#10;Description generated with very high confidence">
            <a:extLst>
              <a:ext uri="{FF2B5EF4-FFF2-40B4-BE49-F238E27FC236}">
                <a16:creationId xmlns:a16="http://schemas.microsoft.com/office/drawing/2014/main" id="{ABF62FC5-418F-4DB7-877C-72941AF216CC}"/>
              </a:ext>
            </a:extLst>
          </p:cNvPr>
          <p:cNvPicPr>
            <a:picLocks noChangeAspect="1"/>
          </p:cNvPicPr>
          <p:nvPr/>
        </p:nvPicPr>
        <p:blipFill>
          <a:blip r:embed="rId7"/>
          <a:stretch>
            <a:fillRect/>
          </a:stretch>
        </p:blipFill>
        <p:spPr>
          <a:xfrm>
            <a:off x="23669599" y="20198693"/>
            <a:ext cx="9516533" cy="7402944"/>
          </a:xfrm>
          <a:prstGeom prst="rect">
            <a:avLst/>
          </a:prstGeom>
        </p:spPr>
      </p:pic>
      <p:pic>
        <p:nvPicPr>
          <p:cNvPr id="9" name="Picture 9" descr="A close up of a map&#10;&#10;Description generated with very high confidence">
            <a:extLst>
              <a:ext uri="{FF2B5EF4-FFF2-40B4-BE49-F238E27FC236}">
                <a16:creationId xmlns:a16="http://schemas.microsoft.com/office/drawing/2014/main" id="{285060A0-17B1-4638-8B1C-D4B4636F3FE6}"/>
              </a:ext>
            </a:extLst>
          </p:cNvPr>
          <p:cNvPicPr>
            <a:picLocks noChangeAspect="1"/>
          </p:cNvPicPr>
          <p:nvPr/>
        </p:nvPicPr>
        <p:blipFill>
          <a:blip r:embed="rId8"/>
          <a:stretch>
            <a:fillRect/>
          </a:stretch>
        </p:blipFill>
        <p:spPr>
          <a:xfrm>
            <a:off x="10511416" y="20227279"/>
            <a:ext cx="9521117" cy="7360036"/>
          </a:xfrm>
          <a:prstGeom prst="rect">
            <a:avLst/>
          </a:prstGeom>
        </p:spPr>
      </p:pic>
      <p:sp>
        <p:nvSpPr>
          <p:cNvPr id="11" name="TextBox 10">
            <a:extLst>
              <a:ext uri="{FF2B5EF4-FFF2-40B4-BE49-F238E27FC236}">
                <a16:creationId xmlns:a16="http://schemas.microsoft.com/office/drawing/2014/main" id="{B46A6B13-2347-44D2-882D-1A13EA2166E2}"/>
              </a:ext>
            </a:extLst>
          </p:cNvPr>
          <p:cNvSpPr txBox="1"/>
          <p:nvPr/>
        </p:nvSpPr>
        <p:spPr>
          <a:xfrm>
            <a:off x="23662714" y="16661798"/>
            <a:ext cx="9605782"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bg1"/>
                </a:solidFill>
                <a:latin typeface="Open Sans"/>
                <a:ea typeface="Open Sans"/>
                <a:cs typeface="Open Sans"/>
              </a:rPr>
              <a:t>(Figure 3) displays a map representing the soil types for Travis County and surrounding areas. This data was downloaded from USDA and clipped to the extent of the study area. The data was then put into an excel sheet and given attributes like name, grain size, water table depth, etc. The table was imported into ArcGIS Pro and changed to a raster layer to be used for the vulnerability analysis. </a:t>
            </a:r>
          </a:p>
        </p:txBody>
      </p:sp>
      <p:sp>
        <p:nvSpPr>
          <p:cNvPr id="12" name="TextBox 11">
            <a:extLst>
              <a:ext uri="{FF2B5EF4-FFF2-40B4-BE49-F238E27FC236}">
                <a16:creationId xmlns:a16="http://schemas.microsoft.com/office/drawing/2014/main" id="{36B6B7E9-0FF0-47C2-9546-C3272B6B472C}"/>
              </a:ext>
            </a:extLst>
          </p:cNvPr>
          <p:cNvSpPr txBox="1"/>
          <p:nvPr/>
        </p:nvSpPr>
        <p:spPr>
          <a:xfrm>
            <a:off x="35110214" y="9188271"/>
            <a:ext cx="7213599" cy="94487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chemeClr val="bg1"/>
                </a:solidFill>
                <a:latin typeface="Open Sans"/>
              </a:rPr>
              <a:t>The cost distance analysis represents areas that are more difficult to get to from a fire station because of the terrian. This means in the event of a fire; high-risk areas are likely to suffer more damage, because it will take more time for emergency vehicles to respond. The vulnerability analysis shows areas near west lake hills, bull creek, lower part of Barton Creek, and the Balcones Wildlife preserve are high-risk for watershed degradation in the event of a fire. These are areas Austin Fire Department wanted inferno Analytics to identify, so planning </a:t>
            </a:r>
            <a:r>
              <a:rPr lang="en-US" sz="3200">
                <a:solidFill>
                  <a:schemeClr val="bg1"/>
                </a:solidFill>
                <a:latin typeface="Open Sans"/>
              </a:rPr>
              <a:t>could be done to alleviate the potential damage high-risks areas could face. </a:t>
            </a:r>
          </a:p>
        </p:txBody>
      </p:sp>
      <p:sp>
        <p:nvSpPr>
          <p:cNvPr id="13" name="TextBox 12">
            <a:extLst>
              <a:ext uri="{FF2B5EF4-FFF2-40B4-BE49-F238E27FC236}">
                <a16:creationId xmlns:a16="http://schemas.microsoft.com/office/drawing/2014/main" id="{06131F07-E5E4-4F04-A3BE-7EC177EBCC15}"/>
              </a:ext>
            </a:extLst>
          </p:cNvPr>
          <p:cNvSpPr txBox="1"/>
          <p:nvPr/>
        </p:nvSpPr>
        <p:spPr>
          <a:xfrm>
            <a:off x="23598619" y="27630074"/>
            <a:ext cx="1013229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bg1"/>
                </a:solidFill>
                <a:latin typeface="Open Sans"/>
              </a:rPr>
              <a:t>Figure 5. Shows the </a:t>
            </a:r>
            <a:r>
              <a:rPr lang="en-US" sz="2000">
                <a:solidFill>
                  <a:schemeClr val="bg1"/>
                </a:solidFill>
                <a:latin typeface="Open Sans"/>
              </a:rPr>
              <a:t>vulnerability analysis depicted on a map created in ArcGIS Pro</a:t>
            </a:r>
            <a:endParaRPr lang="en-US" sz="2000" dirty="0">
              <a:solidFill>
                <a:schemeClr val="bg1"/>
              </a:solidFill>
              <a:latin typeface="Open Sans"/>
            </a:endParaRPr>
          </a:p>
        </p:txBody>
      </p:sp>
      <p:sp>
        <p:nvSpPr>
          <p:cNvPr id="46" name="TextBox 45">
            <a:extLst>
              <a:ext uri="{FF2B5EF4-FFF2-40B4-BE49-F238E27FC236}">
                <a16:creationId xmlns:a16="http://schemas.microsoft.com/office/drawing/2014/main" id="{CB03504A-4590-4C50-8C77-B0F3D12C6282}"/>
              </a:ext>
            </a:extLst>
          </p:cNvPr>
          <p:cNvSpPr txBox="1"/>
          <p:nvPr/>
        </p:nvSpPr>
        <p:spPr>
          <a:xfrm>
            <a:off x="10503507" y="27617648"/>
            <a:ext cx="1013229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bg1"/>
                </a:solidFill>
                <a:latin typeface="Open Sans"/>
              </a:rPr>
              <a:t>Figure 4. Map of the cost distance analysis</a:t>
            </a:r>
          </a:p>
        </p:txBody>
      </p:sp>
      <p:sp>
        <p:nvSpPr>
          <p:cNvPr id="47" name="TextBox 46">
            <a:extLst>
              <a:ext uri="{FF2B5EF4-FFF2-40B4-BE49-F238E27FC236}">
                <a16:creationId xmlns:a16="http://schemas.microsoft.com/office/drawing/2014/main" id="{71E68BBB-B7CF-468E-BEF4-CDE537D30055}"/>
              </a:ext>
            </a:extLst>
          </p:cNvPr>
          <p:cNvSpPr txBox="1"/>
          <p:nvPr/>
        </p:nvSpPr>
        <p:spPr>
          <a:xfrm>
            <a:off x="10540453" y="16048816"/>
            <a:ext cx="1013229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bg1"/>
                </a:solidFill>
                <a:latin typeface="Open Sans "/>
                <a:ea typeface="+mn-lt"/>
                <a:cs typeface="+mn-lt"/>
              </a:rPr>
              <a:t>Figure 2. Map is displaying all the watersheds in Travis county and surrounding areas </a:t>
            </a:r>
            <a:endParaRPr lang="en-US">
              <a:solidFill>
                <a:schemeClr val="bg1"/>
              </a:solidFill>
              <a:latin typeface="Open Sans "/>
              <a:ea typeface="+mn-lt"/>
              <a:cs typeface="+mn-lt"/>
            </a:endParaRPr>
          </a:p>
        </p:txBody>
      </p:sp>
      <p:pic>
        <p:nvPicPr>
          <p:cNvPr id="3" name="Picture 7">
            <a:extLst>
              <a:ext uri="{FF2B5EF4-FFF2-40B4-BE49-F238E27FC236}">
                <a16:creationId xmlns:a16="http://schemas.microsoft.com/office/drawing/2014/main" id="{CDFA4B48-AB27-46F9-A745-A1955F6D793F}"/>
              </a:ext>
            </a:extLst>
          </p:cNvPr>
          <p:cNvPicPr>
            <a:picLocks noChangeAspect="1"/>
          </p:cNvPicPr>
          <p:nvPr/>
        </p:nvPicPr>
        <p:blipFill>
          <a:blip r:embed="rId9"/>
          <a:stretch>
            <a:fillRect/>
          </a:stretch>
        </p:blipFill>
        <p:spPr>
          <a:xfrm>
            <a:off x="23668105" y="8519714"/>
            <a:ext cx="9631953" cy="7483131"/>
          </a:xfrm>
          <a:prstGeom prst="rect">
            <a:avLst/>
          </a:prstGeom>
        </p:spPr>
      </p:pic>
      <p:sp>
        <p:nvSpPr>
          <p:cNvPr id="48" name="TextBox 47">
            <a:extLst>
              <a:ext uri="{FF2B5EF4-FFF2-40B4-BE49-F238E27FC236}">
                <a16:creationId xmlns:a16="http://schemas.microsoft.com/office/drawing/2014/main" id="{98FC7FD9-88E2-491E-86C4-C79B30DF2ADF}"/>
              </a:ext>
            </a:extLst>
          </p:cNvPr>
          <p:cNvSpPr txBox="1"/>
          <p:nvPr/>
        </p:nvSpPr>
        <p:spPr>
          <a:xfrm>
            <a:off x="23629083" y="16092186"/>
            <a:ext cx="1013229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bg1"/>
                </a:solidFill>
                <a:latin typeface="Open Sans"/>
              </a:rPr>
              <a:t>Figure 3. Map of soil types for Travis county and areas of interest</a:t>
            </a:r>
          </a:p>
        </p:txBody>
      </p:sp>
      <p:sp>
        <p:nvSpPr>
          <p:cNvPr id="49" name="TextBox 48">
            <a:extLst>
              <a:ext uri="{FF2B5EF4-FFF2-40B4-BE49-F238E27FC236}">
                <a16:creationId xmlns:a16="http://schemas.microsoft.com/office/drawing/2014/main" id="{70B6D0FC-5818-4120-89CA-7FBC6E88D9F6}"/>
              </a:ext>
            </a:extLst>
          </p:cNvPr>
          <p:cNvSpPr txBox="1"/>
          <p:nvPr/>
        </p:nvSpPr>
        <p:spPr>
          <a:xfrm>
            <a:off x="1468520" y="31167386"/>
            <a:ext cx="617643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bg1"/>
                </a:solidFill>
                <a:latin typeface="Open Sans"/>
              </a:rPr>
              <a:t>Figure 1. Map of study area with study area in red and influencing areas in yellow</a:t>
            </a:r>
          </a:p>
        </p:txBody>
      </p:sp>
      <p:sp>
        <p:nvSpPr>
          <p:cNvPr id="8" name="TextBox 7">
            <a:extLst>
              <a:ext uri="{FF2B5EF4-FFF2-40B4-BE49-F238E27FC236}">
                <a16:creationId xmlns:a16="http://schemas.microsoft.com/office/drawing/2014/main" id="{0E9FB5BD-40E7-4787-BDDB-D293077AA1A3}"/>
              </a:ext>
            </a:extLst>
          </p:cNvPr>
          <p:cNvSpPr txBox="1"/>
          <p:nvPr/>
        </p:nvSpPr>
        <p:spPr>
          <a:xfrm>
            <a:off x="23599786" y="28462510"/>
            <a:ext cx="10506722"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bg1"/>
                </a:solidFill>
                <a:latin typeface="Open Sans"/>
                <a:ea typeface="+mn-lt"/>
                <a:cs typeface="+mn-lt"/>
              </a:rPr>
              <a:t>(Figure 5) represents the Vulnerability Analysis. To create the vulnerability index, the risk value of a given cell needed to be determined first. The raster calculator function was used to create the risk value. Biomass, slope, and </a:t>
            </a:r>
            <a:r>
              <a:rPr lang="en-US" sz="2800">
                <a:solidFill>
                  <a:schemeClr val="bg1"/>
                </a:solidFill>
                <a:latin typeface="Open Sans"/>
                <a:ea typeface="+mn-lt"/>
                <a:cs typeface="+mn-lt"/>
              </a:rPr>
              <a:t>soil grain size was used in the calculation. A </a:t>
            </a:r>
            <a:r>
              <a:rPr lang="en-US" sz="2800" dirty="0">
                <a:solidFill>
                  <a:schemeClr val="bg1"/>
                </a:solidFill>
                <a:latin typeface="Open Sans"/>
                <a:ea typeface="+mn-lt"/>
                <a:cs typeface="+mn-lt"/>
              </a:rPr>
              <a:t>zonal statistics tool was used to calculate the sum of the cells within each watershed. The data was then converted to a polygon. Finally, a square toom transformation was used to normalize the data. </a:t>
            </a:r>
            <a:endParaRPr lang="en-US" sz="2800" dirty="0">
              <a:solidFill>
                <a:schemeClr val="bg1"/>
              </a:solidFill>
            </a:endParaRPr>
          </a:p>
        </p:txBody>
      </p:sp>
    </p:spTree>
    <p:extLst>
      <p:ext uri="{BB962C8B-B14F-4D97-AF65-F5344CB8AC3E}">
        <p14:creationId xmlns:p14="http://schemas.microsoft.com/office/powerpoint/2010/main" val="1270404738"/>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16.09.30"/>
  <p:tag name="AS_TITLE" val="Aspose.Slides for .NET 4.0"/>
  <p:tag name="AS_VERSION" val="16.9.0.0"/>
  <p:tag name="MAKESIGNSTEMPLATE" val="deliberatingwatermelon|09-201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3207FC1360295489B115F0B6402065C" ma:contentTypeVersion="9" ma:contentTypeDescription="Create a new document." ma:contentTypeScope="" ma:versionID="842b51e56e8909aa8edfb0eee5a2253f">
  <xsd:schema xmlns:xsd="http://www.w3.org/2001/XMLSchema" xmlns:xs="http://www.w3.org/2001/XMLSchema" xmlns:p="http://schemas.microsoft.com/office/2006/metadata/properties" xmlns:ns2="dc155bc6-742b-42d7-8d5d-c8bcab5e9d4a" targetNamespace="http://schemas.microsoft.com/office/2006/metadata/properties" ma:root="true" ma:fieldsID="243dff32ae589dc8367f38ec37089bf3" ns2:_="">
    <xsd:import namespace="dc155bc6-742b-42d7-8d5d-c8bcab5e9d4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155bc6-742b-42d7-8d5d-c8bcab5e9d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9CB352F-2181-4B00-B983-B21EDF418918}"/>
</file>

<file path=customXml/itemProps2.xml><?xml version="1.0" encoding="utf-8"?>
<ds:datastoreItem xmlns:ds="http://schemas.openxmlformats.org/officeDocument/2006/customXml" ds:itemID="{B2B18189-4426-4AF7-B2AF-6E7481D767B2}">
  <ds:schemaRefs>
    <ds:schemaRef ds:uri="http://schemas.microsoft.com/sharepoint/v3/contenttype/forms"/>
  </ds:schemaRefs>
</ds:datastoreItem>
</file>

<file path=customXml/itemProps3.xml><?xml version="1.0" encoding="utf-8"?>
<ds:datastoreItem xmlns:ds="http://schemas.openxmlformats.org/officeDocument/2006/customXml" ds:itemID="{4790BF76-0FC8-4B61-A158-1184045A3449}">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795</TotalTime>
  <Words>288</Words>
  <Application>Microsoft Office PowerPoint</Application>
  <PresentationFormat>Custom</PresentationFormat>
  <Paragraphs>18</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to create a scientific poster</dc:title>
  <dc:subject>Free Research Poster</dc:subject>
  <dc:creator>Graphicsland/MakeSigns.com</dc:creator>
  <cp:keywords>scientific, research, template, custom, poster, presentation, symposium, printing, powerpoint, create, design, example, sample, download</cp:keywords>
  <dc:description>Download our scientific poster templates at no cost to you and get one step closer to making a great research poster.</dc:description>
  <cp:lastModifiedBy>Melanie Butler</cp:lastModifiedBy>
  <cp:revision>1089</cp:revision>
  <cp:lastPrinted>2012-07-31T19:59:21Z</cp:lastPrinted>
  <dcterms:modified xsi:type="dcterms:W3CDTF">2020-04-27T17:52:27Z</dcterms:modified>
  <cp:category>research posters template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0x01010093207FC1360295489B115F0B6402065C</vt:lpwstr>
  </property>
</Properties>
</file>