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47DF9-D9F2-4F73-AA16-B39E69DF5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25548-A497-4233-89A0-182BE360E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55261-9D88-4DC5-84ED-E70084D98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41BCD-8FA0-44C8-BE34-7380533B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F0175-D88A-4071-8704-6E6CF4D87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3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D40B-4E93-4787-BB17-DBD1DE9AB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D98AA-43A7-4D92-851E-3DA491CD1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B2F77-80BC-4480-BC5B-408954A0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5783A-AC8E-4919-ADA0-DE3C034D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0DF46-079D-47BE-8931-49BDF05E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0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0572F-AC44-4800-9129-A80C670F5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E92935-6FE4-45EF-92BA-AB3840725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4DF49-E3E6-4F32-9F0E-8A98014FA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CE1E-E460-48C0-AD9D-DD315A0C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98235-AC2F-4385-89C0-64CEBF1B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4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A473-E06D-4196-B940-C41F09F6D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3D50-702D-4769-ACF8-1285AFB2A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9BF35-1CEF-41B9-83F0-52DF0095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94925-DCC3-4840-B480-006F0910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E16F0-6776-4B80-A424-A56706A6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3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B07C6-9413-405C-9628-2EA14BEA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88F57-F2D4-44D4-B4E2-B609806F9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DB75A-8DBB-4E39-A95A-6C1BD8A3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1799B-663D-48FA-9E49-98ECA331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83A4-26B3-4EFB-A05A-DABB3162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9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1D73-CC65-44E8-A469-5CD0FDDE5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7FE83-DE02-4958-9C08-3F1C63034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1FB86-8336-482C-9199-D536DBEC8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23D4D-D59E-4050-B44F-0E65FEE5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7B25B-DB4D-4405-8210-88070AA9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AA74A-625F-4F1B-8255-55884374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9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96C5-D5EC-47D5-A2CC-205812F17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64241-EAF8-4AF5-A854-DA154B16F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78229-D376-4284-9CD8-5CD73730F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EE3785-2044-4A24-9A63-926E7B0BF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0FEF3-4BBD-4035-A9FE-6EB9263BD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83A0EF-1DB4-4786-9ED1-3BA2D2AC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2DA00C-DA7A-4D15-830A-7CA960F6B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20447F-CD1E-4A4A-A818-1DD548BB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338F5-43FB-4234-B55D-2CCE2A629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0489F-B332-4CAC-A945-2B3DAD0A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F9E3E-ECDC-4C9B-B92F-6BFF76BC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69568-967E-48FA-8CE3-4BC05825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0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B7F8B-93DE-4889-9E25-F113B228C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B6AA1-FCD5-4B71-B341-75D44178E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B5123-9293-4E79-9A04-247254E2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9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BA2AC-0961-48A5-B512-11ECEAF26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36618-200F-4EB8-B233-30469EEB9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54FD2-23B4-40B8-9E41-B9AAE8D04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6FD71-17E4-4022-8691-3F8492B5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72517-C901-42C0-959F-27A97AFD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840D3-79FB-4F30-A1CC-FAA5DB78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6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F1A6D-9641-4454-BDC8-A3532314E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E1C742-122E-40FF-86AD-444883D75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5AF63-0822-4552-8E7F-3475CE843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8AB28-B629-4AFE-9E73-261FDB2E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5612F-8C06-47F0-B10E-2025D93B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921F1-901E-4A83-B497-2D589DBE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6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14048A-28E1-49F7-A30F-1BC46BF6E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91B04-10F1-4F8B-86B4-D4D4BF0AE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E017B-84B1-4BA3-985C-D0FB6D0A8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6E7B-4112-4224-AD88-C9CAD96BBB9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EE52-A3F5-458A-B97A-7F8C1F6F2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E4582-1003-46D0-8D90-05E5C7D13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DBC76-B219-448A-B0DB-F6B66355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6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text&#10;&#10;Description automatically generated">
            <a:extLst>
              <a:ext uri="{FF2B5EF4-FFF2-40B4-BE49-F238E27FC236}">
                <a16:creationId xmlns:a16="http://schemas.microsoft.com/office/drawing/2014/main" id="{3D77BD76-C732-43F8-9CC1-36E1E9C2C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4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Zane White</dc:creator>
  <cp:lastModifiedBy>Zane White</cp:lastModifiedBy>
  <cp:revision>1</cp:revision>
  <dcterms:created xsi:type="dcterms:W3CDTF">2020-04-29T19:07:02Z</dcterms:created>
  <dcterms:modified xsi:type="dcterms:W3CDTF">2020-04-29T19:09:24Z</dcterms:modified>
</cp:coreProperties>
</file>