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00"/>
    <a:srgbClr val="9900CC"/>
    <a:srgbClr val="FF99FF"/>
    <a:srgbClr val="FF66FF"/>
    <a:srgbClr val="6600CC"/>
    <a:srgbClr val="FF33CC"/>
    <a:srgbClr val="6600FF"/>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3" d="100"/>
          <a:sy n="23" d="100"/>
        </p:scale>
        <p:origin x="162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23"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200" y="4765280"/>
            <a:ext cx="40899300" cy="13136700"/>
          </a:xfrm>
          <a:prstGeom prst="rect">
            <a:avLst/>
          </a:prstGeom>
        </p:spPr>
        <p:txBody>
          <a:bodyPr spcFirstLastPara="1" wrap="square" lIns="474075" tIns="474075" rIns="474075" bIns="474075" anchor="b" anchorCtr="0"/>
          <a:lstStyle>
            <a:lvl1pPr lvl="0" algn="ctr">
              <a:spcBef>
                <a:spcPts val="0"/>
              </a:spcBef>
              <a:spcAft>
                <a:spcPts val="0"/>
              </a:spcAft>
              <a:buSzPts val="26900"/>
              <a:buNone/>
              <a:defRPr sz="26900"/>
            </a:lvl1pPr>
            <a:lvl2pPr lvl="1" algn="ctr">
              <a:spcBef>
                <a:spcPts val="0"/>
              </a:spcBef>
              <a:spcAft>
                <a:spcPts val="0"/>
              </a:spcAft>
              <a:buSzPts val="26900"/>
              <a:buNone/>
              <a:defRPr sz="26900"/>
            </a:lvl2pPr>
            <a:lvl3pPr lvl="2" algn="ctr">
              <a:spcBef>
                <a:spcPts val="0"/>
              </a:spcBef>
              <a:spcAft>
                <a:spcPts val="0"/>
              </a:spcAft>
              <a:buSzPts val="26900"/>
              <a:buNone/>
              <a:defRPr sz="26900"/>
            </a:lvl3pPr>
            <a:lvl4pPr lvl="3" algn="ctr">
              <a:spcBef>
                <a:spcPts val="0"/>
              </a:spcBef>
              <a:spcAft>
                <a:spcPts val="0"/>
              </a:spcAft>
              <a:buSzPts val="26900"/>
              <a:buNone/>
              <a:defRPr sz="26900"/>
            </a:lvl4pPr>
            <a:lvl5pPr lvl="4" algn="ctr">
              <a:spcBef>
                <a:spcPts val="0"/>
              </a:spcBef>
              <a:spcAft>
                <a:spcPts val="0"/>
              </a:spcAft>
              <a:buSzPts val="26900"/>
              <a:buNone/>
              <a:defRPr sz="26900"/>
            </a:lvl5pPr>
            <a:lvl6pPr lvl="5" algn="ctr">
              <a:spcBef>
                <a:spcPts val="0"/>
              </a:spcBef>
              <a:spcAft>
                <a:spcPts val="0"/>
              </a:spcAft>
              <a:buSzPts val="26900"/>
              <a:buNone/>
              <a:defRPr sz="26900"/>
            </a:lvl6pPr>
            <a:lvl7pPr lvl="6" algn="ctr">
              <a:spcBef>
                <a:spcPts val="0"/>
              </a:spcBef>
              <a:spcAft>
                <a:spcPts val="0"/>
              </a:spcAft>
              <a:buSzPts val="26900"/>
              <a:buNone/>
              <a:defRPr sz="26900"/>
            </a:lvl7pPr>
            <a:lvl8pPr lvl="7" algn="ctr">
              <a:spcBef>
                <a:spcPts val="0"/>
              </a:spcBef>
              <a:spcAft>
                <a:spcPts val="0"/>
              </a:spcAft>
              <a:buSzPts val="26900"/>
              <a:buNone/>
              <a:defRPr sz="26900"/>
            </a:lvl8pPr>
            <a:lvl9pPr lvl="8" algn="ctr">
              <a:spcBef>
                <a:spcPts val="0"/>
              </a:spcBef>
              <a:spcAft>
                <a:spcPts val="0"/>
              </a:spcAft>
              <a:buSzPts val="26900"/>
              <a:buNone/>
              <a:defRPr sz="26900"/>
            </a:lvl9pPr>
          </a:lstStyle>
          <a:p>
            <a:endParaRPr/>
          </a:p>
        </p:txBody>
      </p:sp>
      <p:sp>
        <p:nvSpPr>
          <p:cNvPr id="11" name="Shape 11"/>
          <p:cNvSpPr txBox="1">
            <a:spLocks noGrp="1"/>
          </p:cNvSpPr>
          <p:nvPr>
            <p:ph type="subTitle" idx="1"/>
          </p:nvPr>
        </p:nvSpPr>
        <p:spPr>
          <a:xfrm>
            <a:off x="1496160" y="18138400"/>
            <a:ext cx="40899300" cy="5072700"/>
          </a:xfrm>
          <a:prstGeom prst="rect">
            <a:avLst/>
          </a:prstGeom>
        </p:spPr>
        <p:txBody>
          <a:bodyPr spcFirstLastPara="1" wrap="square" lIns="474075" tIns="474075" rIns="474075" bIns="474075" anchor="t" anchorCtr="0"/>
          <a:lstStyle>
            <a:lvl1pPr lvl="0" algn="ctr">
              <a:lnSpc>
                <a:spcPct val="100000"/>
              </a:lnSpc>
              <a:spcBef>
                <a:spcPts val="0"/>
              </a:spcBef>
              <a:spcAft>
                <a:spcPts val="0"/>
              </a:spcAft>
              <a:buSzPts val="14600"/>
              <a:buNone/>
              <a:defRPr sz="14600"/>
            </a:lvl1pPr>
            <a:lvl2pPr lvl="1" algn="ctr">
              <a:lnSpc>
                <a:spcPct val="100000"/>
              </a:lnSpc>
              <a:spcBef>
                <a:spcPts val="0"/>
              </a:spcBef>
              <a:spcAft>
                <a:spcPts val="0"/>
              </a:spcAft>
              <a:buSzPts val="14600"/>
              <a:buNone/>
              <a:defRPr sz="14600"/>
            </a:lvl2pPr>
            <a:lvl3pPr lvl="2" algn="ctr">
              <a:lnSpc>
                <a:spcPct val="100000"/>
              </a:lnSpc>
              <a:spcBef>
                <a:spcPts val="0"/>
              </a:spcBef>
              <a:spcAft>
                <a:spcPts val="0"/>
              </a:spcAft>
              <a:buSzPts val="14600"/>
              <a:buNone/>
              <a:defRPr sz="14600"/>
            </a:lvl3pPr>
            <a:lvl4pPr lvl="3" algn="ctr">
              <a:lnSpc>
                <a:spcPct val="100000"/>
              </a:lnSpc>
              <a:spcBef>
                <a:spcPts val="0"/>
              </a:spcBef>
              <a:spcAft>
                <a:spcPts val="0"/>
              </a:spcAft>
              <a:buSzPts val="14600"/>
              <a:buNone/>
              <a:defRPr sz="14600"/>
            </a:lvl4pPr>
            <a:lvl5pPr lvl="4" algn="ctr">
              <a:lnSpc>
                <a:spcPct val="100000"/>
              </a:lnSpc>
              <a:spcBef>
                <a:spcPts val="0"/>
              </a:spcBef>
              <a:spcAft>
                <a:spcPts val="0"/>
              </a:spcAft>
              <a:buSzPts val="14600"/>
              <a:buNone/>
              <a:defRPr sz="14600"/>
            </a:lvl5pPr>
            <a:lvl6pPr lvl="5" algn="ctr">
              <a:lnSpc>
                <a:spcPct val="100000"/>
              </a:lnSpc>
              <a:spcBef>
                <a:spcPts val="0"/>
              </a:spcBef>
              <a:spcAft>
                <a:spcPts val="0"/>
              </a:spcAft>
              <a:buSzPts val="14600"/>
              <a:buNone/>
              <a:defRPr sz="14600"/>
            </a:lvl6pPr>
            <a:lvl7pPr lvl="6" algn="ctr">
              <a:lnSpc>
                <a:spcPct val="100000"/>
              </a:lnSpc>
              <a:spcBef>
                <a:spcPts val="0"/>
              </a:spcBef>
              <a:spcAft>
                <a:spcPts val="0"/>
              </a:spcAft>
              <a:buSzPts val="14600"/>
              <a:buNone/>
              <a:defRPr sz="14600"/>
            </a:lvl7pPr>
            <a:lvl8pPr lvl="7" algn="ctr">
              <a:lnSpc>
                <a:spcPct val="100000"/>
              </a:lnSpc>
              <a:spcBef>
                <a:spcPts val="0"/>
              </a:spcBef>
              <a:spcAft>
                <a:spcPts val="0"/>
              </a:spcAft>
              <a:buSzPts val="14600"/>
              <a:buNone/>
              <a:defRPr sz="14600"/>
            </a:lvl8pPr>
            <a:lvl9pPr lvl="8" algn="ctr">
              <a:lnSpc>
                <a:spcPct val="100000"/>
              </a:lnSpc>
              <a:spcBef>
                <a:spcPts val="0"/>
              </a:spcBef>
              <a:spcAft>
                <a:spcPts val="0"/>
              </a:spcAft>
              <a:buSzPts val="14600"/>
              <a:buNone/>
              <a:defRPr sz="14600"/>
            </a:lvl9pPr>
          </a:lstStyle>
          <a:p>
            <a:endParaRPr/>
          </a:p>
        </p:txBody>
      </p:sp>
      <p:sp>
        <p:nvSpPr>
          <p:cNvPr id="12" name="Shape 12"/>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1496160" y="7079200"/>
            <a:ext cx="40899300" cy="12566100"/>
          </a:xfrm>
          <a:prstGeom prst="rect">
            <a:avLst/>
          </a:prstGeom>
        </p:spPr>
        <p:txBody>
          <a:bodyPr spcFirstLastPara="1" wrap="square" lIns="474075" tIns="474075" rIns="474075" bIns="474075" anchor="b" anchorCtr="0"/>
          <a:lstStyle>
            <a:lvl1pPr lvl="0" algn="ctr">
              <a:spcBef>
                <a:spcPts val="0"/>
              </a:spcBef>
              <a:spcAft>
                <a:spcPts val="0"/>
              </a:spcAft>
              <a:buSzPts val="62200"/>
              <a:buNone/>
              <a:defRPr sz="62200"/>
            </a:lvl1pPr>
            <a:lvl2pPr lvl="1" algn="ctr">
              <a:spcBef>
                <a:spcPts val="0"/>
              </a:spcBef>
              <a:spcAft>
                <a:spcPts val="0"/>
              </a:spcAft>
              <a:buSzPts val="62200"/>
              <a:buNone/>
              <a:defRPr sz="62200"/>
            </a:lvl2pPr>
            <a:lvl3pPr lvl="2" algn="ctr">
              <a:spcBef>
                <a:spcPts val="0"/>
              </a:spcBef>
              <a:spcAft>
                <a:spcPts val="0"/>
              </a:spcAft>
              <a:buSzPts val="62200"/>
              <a:buNone/>
              <a:defRPr sz="62200"/>
            </a:lvl3pPr>
            <a:lvl4pPr lvl="3" algn="ctr">
              <a:spcBef>
                <a:spcPts val="0"/>
              </a:spcBef>
              <a:spcAft>
                <a:spcPts val="0"/>
              </a:spcAft>
              <a:buSzPts val="62200"/>
              <a:buNone/>
              <a:defRPr sz="62200"/>
            </a:lvl4pPr>
            <a:lvl5pPr lvl="4" algn="ctr">
              <a:spcBef>
                <a:spcPts val="0"/>
              </a:spcBef>
              <a:spcAft>
                <a:spcPts val="0"/>
              </a:spcAft>
              <a:buSzPts val="62200"/>
              <a:buNone/>
              <a:defRPr sz="62200"/>
            </a:lvl5pPr>
            <a:lvl6pPr lvl="5" algn="ctr">
              <a:spcBef>
                <a:spcPts val="0"/>
              </a:spcBef>
              <a:spcAft>
                <a:spcPts val="0"/>
              </a:spcAft>
              <a:buSzPts val="62200"/>
              <a:buNone/>
              <a:defRPr sz="62200"/>
            </a:lvl6pPr>
            <a:lvl7pPr lvl="6" algn="ctr">
              <a:spcBef>
                <a:spcPts val="0"/>
              </a:spcBef>
              <a:spcAft>
                <a:spcPts val="0"/>
              </a:spcAft>
              <a:buSzPts val="62200"/>
              <a:buNone/>
              <a:defRPr sz="62200"/>
            </a:lvl7pPr>
            <a:lvl8pPr lvl="7" algn="ctr">
              <a:spcBef>
                <a:spcPts val="0"/>
              </a:spcBef>
              <a:spcAft>
                <a:spcPts val="0"/>
              </a:spcAft>
              <a:buSzPts val="62200"/>
              <a:buNone/>
              <a:defRPr sz="62200"/>
            </a:lvl8pPr>
            <a:lvl9pPr lvl="8" algn="ctr">
              <a:spcBef>
                <a:spcPts val="0"/>
              </a:spcBef>
              <a:spcAft>
                <a:spcPts val="0"/>
              </a:spcAft>
              <a:buSzPts val="62200"/>
              <a:buNone/>
              <a:defRPr sz="62200"/>
            </a:lvl9pPr>
          </a:lstStyle>
          <a:p>
            <a:r>
              <a:t>xx%</a:t>
            </a:r>
          </a:p>
        </p:txBody>
      </p:sp>
      <p:sp>
        <p:nvSpPr>
          <p:cNvPr id="46" name="Shape 46"/>
          <p:cNvSpPr txBox="1">
            <a:spLocks noGrp="1"/>
          </p:cNvSpPr>
          <p:nvPr>
            <p:ph type="body" idx="1"/>
          </p:nvPr>
        </p:nvSpPr>
        <p:spPr>
          <a:xfrm>
            <a:off x="1496160" y="20174240"/>
            <a:ext cx="40899300" cy="8325000"/>
          </a:xfrm>
          <a:prstGeom prst="rect">
            <a:avLst/>
          </a:prstGeom>
        </p:spPr>
        <p:txBody>
          <a:bodyPr spcFirstLastPara="1" wrap="square" lIns="474075" tIns="474075" rIns="474075" bIns="474075" anchor="t" anchorCtr="0"/>
          <a:lstStyle>
            <a:lvl1pPr marL="457200" lvl="0" indent="-819150" algn="ctr">
              <a:spcBef>
                <a:spcPts val="0"/>
              </a:spcBef>
              <a:spcAft>
                <a:spcPts val="0"/>
              </a:spcAft>
              <a:buSzPts val="9300"/>
              <a:buChar char="●"/>
              <a:defRPr/>
            </a:lvl1pPr>
            <a:lvl2pPr marL="914400" lvl="1" indent="-685800" algn="ctr">
              <a:spcBef>
                <a:spcPts val="8300"/>
              </a:spcBef>
              <a:spcAft>
                <a:spcPts val="0"/>
              </a:spcAft>
              <a:buSzPts val="7200"/>
              <a:buChar char="○"/>
              <a:defRPr/>
            </a:lvl2pPr>
            <a:lvl3pPr marL="1371600" lvl="2" indent="-685800" algn="ctr">
              <a:spcBef>
                <a:spcPts val="8300"/>
              </a:spcBef>
              <a:spcAft>
                <a:spcPts val="0"/>
              </a:spcAft>
              <a:buSzPts val="7200"/>
              <a:buChar char="■"/>
              <a:defRPr/>
            </a:lvl3pPr>
            <a:lvl4pPr marL="1828800" lvl="3" indent="-685800" algn="ctr">
              <a:spcBef>
                <a:spcPts val="8300"/>
              </a:spcBef>
              <a:spcAft>
                <a:spcPts val="0"/>
              </a:spcAft>
              <a:buSzPts val="7200"/>
              <a:buChar char="●"/>
              <a:defRPr/>
            </a:lvl4pPr>
            <a:lvl5pPr marL="2286000" lvl="4" indent="-685800" algn="ctr">
              <a:spcBef>
                <a:spcPts val="8300"/>
              </a:spcBef>
              <a:spcAft>
                <a:spcPts val="0"/>
              </a:spcAft>
              <a:buSzPts val="7200"/>
              <a:buChar char="○"/>
              <a:defRPr/>
            </a:lvl5pPr>
            <a:lvl6pPr marL="2743200" lvl="5" indent="-685800" algn="ctr">
              <a:spcBef>
                <a:spcPts val="8300"/>
              </a:spcBef>
              <a:spcAft>
                <a:spcPts val="0"/>
              </a:spcAft>
              <a:buSzPts val="7200"/>
              <a:buChar char="■"/>
              <a:defRPr/>
            </a:lvl6pPr>
            <a:lvl7pPr marL="3200400" lvl="6" indent="-685800" algn="ctr">
              <a:spcBef>
                <a:spcPts val="8300"/>
              </a:spcBef>
              <a:spcAft>
                <a:spcPts val="0"/>
              </a:spcAft>
              <a:buSzPts val="7200"/>
              <a:buChar char="●"/>
              <a:defRPr/>
            </a:lvl7pPr>
            <a:lvl8pPr marL="3657600" lvl="7" indent="-685800" algn="ctr">
              <a:spcBef>
                <a:spcPts val="8300"/>
              </a:spcBef>
              <a:spcAft>
                <a:spcPts val="0"/>
              </a:spcAft>
              <a:buSzPts val="7200"/>
              <a:buChar char="○"/>
              <a:defRPr/>
            </a:lvl8pPr>
            <a:lvl9pPr marL="4114800" lvl="8" indent="-685800" algn="ctr">
              <a:spcBef>
                <a:spcPts val="8300"/>
              </a:spcBef>
              <a:spcAft>
                <a:spcPts val="8300"/>
              </a:spcAft>
              <a:buSzPts val="7200"/>
              <a:buChar char="■"/>
              <a:defRPr/>
            </a:lvl9pPr>
          </a:lstStyle>
          <a:p>
            <a:endParaRPr/>
          </a:p>
        </p:txBody>
      </p:sp>
      <p:sp>
        <p:nvSpPr>
          <p:cNvPr id="47" name="Shape 47"/>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60" y="13765440"/>
            <a:ext cx="40899300" cy="5387400"/>
          </a:xfrm>
          <a:prstGeom prst="rect">
            <a:avLst/>
          </a:prstGeom>
        </p:spPr>
        <p:txBody>
          <a:bodyPr spcFirstLastPara="1" wrap="square" lIns="474075" tIns="474075" rIns="474075" bIns="474075" anchor="ctr" anchorCtr="0"/>
          <a:lstStyle>
            <a:lvl1pPr lvl="0" algn="ctr">
              <a:spcBef>
                <a:spcPts val="0"/>
              </a:spcBef>
              <a:spcAft>
                <a:spcPts val="0"/>
              </a:spcAft>
              <a:buSzPts val="18600"/>
              <a:buNone/>
              <a:defRPr sz="18600"/>
            </a:lvl1pPr>
            <a:lvl2pPr lvl="1" algn="ctr">
              <a:spcBef>
                <a:spcPts val="0"/>
              </a:spcBef>
              <a:spcAft>
                <a:spcPts val="0"/>
              </a:spcAft>
              <a:buSzPts val="18600"/>
              <a:buNone/>
              <a:defRPr sz="18600"/>
            </a:lvl2pPr>
            <a:lvl3pPr lvl="2" algn="ctr">
              <a:spcBef>
                <a:spcPts val="0"/>
              </a:spcBef>
              <a:spcAft>
                <a:spcPts val="0"/>
              </a:spcAft>
              <a:buSzPts val="18600"/>
              <a:buNone/>
              <a:defRPr sz="18600"/>
            </a:lvl3pPr>
            <a:lvl4pPr lvl="3" algn="ctr">
              <a:spcBef>
                <a:spcPts val="0"/>
              </a:spcBef>
              <a:spcAft>
                <a:spcPts val="0"/>
              </a:spcAft>
              <a:buSzPts val="18600"/>
              <a:buNone/>
              <a:defRPr sz="18600"/>
            </a:lvl4pPr>
            <a:lvl5pPr lvl="4" algn="ctr">
              <a:spcBef>
                <a:spcPts val="0"/>
              </a:spcBef>
              <a:spcAft>
                <a:spcPts val="0"/>
              </a:spcAft>
              <a:buSzPts val="18600"/>
              <a:buNone/>
              <a:defRPr sz="18600"/>
            </a:lvl5pPr>
            <a:lvl6pPr lvl="5" algn="ctr">
              <a:spcBef>
                <a:spcPts val="0"/>
              </a:spcBef>
              <a:spcAft>
                <a:spcPts val="0"/>
              </a:spcAft>
              <a:buSzPts val="18600"/>
              <a:buNone/>
              <a:defRPr sz="18600"/>
            </a:lvl6pPr>
            <a:lvl7pPr lvl="6" algn="ctr">
              <a:spcBef>
                <a:spcPts val="0"/>
              </a:spcBef>
              <a:spcAft>
                <a:spcPts val="0"/>
              </a:spcAft>
              <a:buSzPts val="18600"/>
              <a:buNone/>
              <a:defRPr sz="18600"/>
            </a:lvl7pPr>
            <a:lvl8pPr lvl="7" algn="ctr">
              <a:spcBef>
                <a:spcPts val="0"/>
              </a:spcBef>
              <a:spcAft>
                <a:spcPts val="0"/>
              </a:spcAft>
              <a:buSzPts val="18600"/>
              <a:buNone/>
              <a:defRPr sz="18600"/>
            </a:lvl8pPr>
            <a:lvl9pPr lvl="8" algn="ctr">
              <a:spcBef>
                <a:spcPts val="0"/>
              </a:spcBef>
              <a:spcAft>
                <a:spcPts val="0"/>
              </a:spcAft>
              <a:buSzPts val="18600"/>
              <a:buNone/>
              <a:defRPr sz="18600"/>
            </a:lvl9pPr>
          </a:lstStyle>
          <a:p>
            <a:endParaRPr/>
          </a:p>
        </p:txBody>
      </p:sp>
      <p:sp>
        <p:nvSpPr>
          <p:cNvPr id="15" name="Shape 15"/>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60" y="2848160"/>
            <a:ext cx="40899300" cy="3665400"/>
          </a:xfrm>
          <a:prstGeom prst="rect">
            <a:avLst/>
          </a:prstGeom>
        </p:spPr>
        <p:txBody>
          <a:bodyPr spcFirstLastPara="1" wrap="square" lIns="474075" tIns="474075" rIns="474075" bIns="474075" anchor="t" anchorCtr="0"/>
          <a:lstStyle>
            <a:lvl1pPr lvl="0">
              <a:spcBef>
                <a:spcPts val="0"/>
              </a:spcBef>
              <a:spcAft>
                <a:spcPts val="0"/>
              </a:spcAft>
              <a:buSzPts val="14600"/>
              <a:buNone/>
              <a:defRPr/>
            </a:lvl1pPr>
            <a:lvl2pPr lvl="1">
              <a:spcBef>
                <a:spcPts val="0"/>
              </a:spcBef>
              <a:spcAft>
                <a:spcPts val="0"/>
              </a:spcAft>
              <a:buSzPts val="14600"/>
              <a:buNone/>
              <a:defRPr/>
            </a:lvl2pPr>
            <a:lvl3pPr lvl="2">
              <a:spcBef>
                <a:spcPts val="0"/>
              </a:spcBef>
              <a:spcAft>
                <a:spcPts val="0"/>
              </a:spcAft>
              <a:buSzPts val="14600"/>
              <a:buNone/>
              <a:defRPr/>
            </a:lvl3pPr>
            <a:lvl4pPr lvl="3">
              <a:spcBef>
                <a:spcPts val="0"/>
              </a:spcBef>
              <a:spcAft>
                <a:spcPts val="0"/>
              </a:spcAft>
              <a:buSzPts val="14600"/>
              <a:buNone/>
              <a:defRPr/>
            </a:lvl4pPr>
            <a:lvl5pPr lvl="4">
              <a:spcBef>
                <a:spcPts val="0"/>
              </a:spcBef>
              <a:spcAft>
                <a:spcPts val="0"/>
              </a:spcAft>
              <a:buSzPts val="14600"/>
              <a:buNone/>
              <a:defRPr/>
            </a:lvl5pPr>
            <a:lvl6pPr lvl="5">
              <a:spcBef>
                <a:spcPts val="0"/>
              </a:spcBef>
              <a:spcAft>
                <a:spcPts val="0"/>
              </a:spcAft>
              <a:buSzPts val="14600"/>
              <a:buNone/>
              <a:defRPr/>
            </a:lvl6pPr>
            <a:lvl7pPr lvl="6">
              <a:spcBef>
                <a:spcPts val="0"/>
              </a:spcBef>
              <a:spcAft>
                <a:spcPts val="0"/>
              </a:spcAft>
              <a:buSzPts val="14600"/>
              <a:buNone/>
              <a:defRPr/>
            </a:lvl7pPr>
            <a:lvl8pPr lvl="7">
              <a:spcBef>
                <a:spcPts val="0"/>
              </a:spcBef>
              <a:spcAft>
                <a:spcPts val="0"/>
              </a:spcAft>
              <a:buSzPts val="14600"/>
              <a:buNone/>
              <a:defRPr/>
            </a:lvl8pPr>
            <a:lvl9pPr lvl="8">
              <a:spcBef>
                <a:spcPts val="0"/>
              </a:spcBef>
              <a:spcAft>
                <a:spcPts val="0"/>
              </a:spcAft>
              <a:buSzPts val="14600"/>
              <a:buNone/>
              <a:defRPr/>
            </a:lvl9pPr>
          </a:lstStyle>
          <a:p>
            <a:endParaRPr/>
          </a:p>
        </p:txBody>
      </p:sp>
      <p:sp>
        <p:nvSpPr>
          <p:cNvPr id="18" name="Shape 18"/>
          <p:cNvSpPr txBox="1">
            <a:spLocks noGrp="1"/>
          </p:cNvSpPr>
          <p:nvPr>
            <p:ph type="body" idx="1"/>
          </p:nvPr>
        </p:nvSpPr>
        <p:spPr>
          <a:xfrm>
            <a:off x="1496160" y="7375840"/>
            <a:ext cx="40899300" cy="21865200"/>
          </a:xfrm>
          <a:prstGeom prst="rect">
            <a:avLst/>
          </a:prstGeom>
        </p:spPr>
        <p:txBody>
          <a:bodyPr spcFirstLastPara="1" wrap="square" lIns="474075" tIns="474075" rIns="474075" bIns="474075" anchor="t" anchorCtr="0"/>
          <a:lstStyle>
            <a:lvl1pPr marL="457200" lvl="0" indent="-819150">
              <a:spcBef>
                <a:spcPts val="0"/>
              </a:spcBef>
              <a:spcAft>
                <a:spcPts val="0"/>
              </a:spcAft>
              <a:buSzPts val="9300"/>
              <a:buChar char="●"/>
              <a:defRPr/>
            </a:lvl1pPr>
            <a:lvl2pPr marL="914400" lvl="1" indent="-685800">
              <a:spcBef>
                <a:spcPts val="8300"/>
              </a:spcBef>
              <a:spcAft>
                <a:spcPts val="0"/>
              </a:spcAft>
              <a:buSzPts val="7200"/>
              <a:buChar char="○"/>
              <a:defRPr/>
            </a:lvl2pPr>
            <a:lvl3pPr marL="1371600" lvl="2" indent="-685800">
              <a:spcBef>
                <a:spcPts val="8300"/>
              </a:spcBef>
              <a:spcAft>
                <a:spcPts val="0"/>
              </a:spcAft>
              <a:buSzPts val="7200"/>
              <a:buChar char="■"/>
              <a:defRPr/>
            </a:lvl3pPr>
            <a:lvl4pPr marL="1828800" lvl="3" indent="-685800">
              <a:spcBef>
                <a:spcPts val="8300"/>
              </a:spcBef>
              <a:spcAft>
                <a:spcPts val="0"/>
              </a:spcAft>
              <a:buSzPts val="7200"/>
              <a:buChar char="●"/>
              <a:defRPr/>
            </a:lvl4pPr>
            <a:lvl5pPr marL="2286000" lvl="4" indent="-685800">
              <a:spcBef>
                <a:spcPts val="8300"/>
              </a:spcBef>
              <a:spcAft>
                <a:spcPts val="0"/>
              </a:spcAft>
              <a:buSzPts val="7200"/>
              <a:buChar char="○"/>
              <a:defRPr/>
            </a:lvl5pPr>
            <a:lvl6pPr marL="2743200" lvl="5" indent="-685800">
              <a:spcBef>
                <a:spcPts val="8300"/>
              </a:spcBef>
              <a:spcAft>
                <a:spcPts val="0"/>
              </a:spcAft>
              <a:buSzPts val="7200"/>
              <a:buChar char="■"/>
              <a:defRPr/>
            </a:lvl6pPr>
            <a:lvl7pPr marL="3200400" lvl="6" indent="-685800">
              <a:spcBef>
                <a:spcPts val="8300"/>
              </a:spcBef>
              <a:spcAft>
                <a:spcPts val="0"/>
              </a:spcAft>
              <a:buSzPts val="7200"/>
              <a:buChar char="●"/>
              <a:defRPr/>
            </a:lvl7pPr>
            <a:lvl8pPr marL="3657600" lvl="7" indent="-685800">
              <a:spcBef>
                <a:spcPts val="8300"/>
              </a:spcBef>
              <a:spcAft>
                <a:spcPts val="0"/>
              </a:spcAft>
              <a:buSzPts val="7200"/>
              <a:buChar char="○"/>
              <a:defRPr/>
            </a:lvl8pPr>
            <a:lvl9pPr marL="4114800" lvl="8" indent="-685800">
              <a:spcBef>
                <a:spcPts val="8300"/>
              </a:spcBef>
              <a:spcAft>
                <a:spcPts val="8300"/>
              </a:spcAft>
              <a:buSzPts val="7200"/>
              <a:buChar char="■"/>
              <a:defRPr/>
            </a:lvl9pPr>
          </a:lstStyle>
          <a:p>
            <a:endParaRPr/>
          </a:p>
        </p:txBody>
      </p:sp>
      <p:sp>
        <p:nvSpPr>
          <p:cNvPr id="19" name="Shape 19"/>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60" y="2848160"/>
            <a:ext cx="40899300" cy="3665400"/>
          </a:xfrm>
          <a:prstGeom prst="rect">
            <a:avLst/>
          </a:prstGeom>
        </p:spPr>
        <p:txBody>
          <a:bodyPr spcFirstLastPara="1" wrap="square" lIns="474075" tIns="474075" rIns="474075" bIns="474075" anchor="t" anchorCtr="0"/>
          <a:lstStyle>
            <a:lvl1pPr lvl="0">
              <a:spcBef>
                <a:spcPts val="0"/>
              </a:spcBef>
              <a:spcAft>
                <a:spcPts val="0"/>
              </a:spcAft>
              <a:buSzPts val="14600"/>
              <a:buNone/>
              <a:defRPr/>
            </a:lvl1pPr>
            <a:lvl2pPr lvl="1">
              <a:spcBef>
                <a:spcPts val="0"/>
              </a:spcBef>
              <a:spcAft>
                <a:spcPts val="0"/>
              </a:spcAft>
              <a:buSzPts val="14600"/>
              <a:buNone/>
              <a:defRPr/>
            </a:lvl2pPr>
            <a:lvl3pPr lvl="2">
              <a:spcBef>
                <a:spcPts val="0"/>
              </a:spcBef>
              <a:spcAft>
                <a:spcPts val="0"/>
              </a:spcAft>
              <a:buSzPts val="14600"/>
              <a:buNone/>
              <a:defRPr/>
            </a:lvl3pPr>
            <a:lvl4pPr lvl="3">
              <a:spcBef>
                <a:spcPts val="0"/>
              </a:spcBef>
              <a:spcAft>
                <a:spcPts val="0"/>
              </a:spcAft>
              <a:buSzPts val="14600"/>
              <a:buNone/>
              <a:defRPr/>
            </a:lvl4pPr>
            <a:lvl5pPr lvl="4">
              <a:spcBef>
                <a:spcPts val="0"/>
              </a:spcBef>
              <a:spcAft>
                <a:spcPts val="0"/>
              </a:spcAft>
              <a:buSzPts val="14600"/>
              <a:buNone/>
              <a:defRPr/>
            </a:lvl5pPr>
            <a:lvl6pPr lvl="5">
              <a:spcBef>
                <a:spcPts val="0"/>
              </a:spcBef>
              <a:spcAft>
                <a:spcPts val="0"/>
              </a:spcAft>
              <a:buSzPts val="14600"/>
              <a:buNone/>
              <a:defRPr/>
            </a:lvl6pPr>
            <a:lvl7pPr lvl="6">
              <a:spcBef>
                <a:spcPts val="0"/>
              </a:spcBef>
              <a:spcAft>
                <a:spcPts val="0"/>
              </a:spcAft>
              <a:buSzPts val="14600"/>
              <a:buNone/>
              <a:defRPr/>
            </a:lvl7pPr>
            <a:lvl8pPr lvl="7">
              <a:spcBef>
                <a:spcPts val="0"/>
              </a:spcBef>
              <a:spcAft>
                <a:spcPts val="0"/>
              </a:spcAft>
              <a:buSzPts val="14600"/>
              <a:buNone/>
              <a:defRPr/>
            </a:lvl8pPr>
            <a:lvl9pPr lvl="8">
              <a:spcBef>
                <a:spcPts val="0"/>
              </a:spcBef>
              <a:spcAft>
                <a:spcPts val="0"/>
              </a:spcAft>
              <a:buSzPts val="14600"/>
              <a:buNone/>
              <a:defRPr/>
            </a:lvl9pPr>
          </a:lstStyle>
          <a:p>
            <a:endParaRPr/>
          </a:p>
        </p:txBody>
      </p:sp>
      <p:sp>
        <p:nvSpPr>
          <p:cNvPr id="22" name="Shape 22"/>
          <p:cNvSpPr txBox="1">
            <a:spLocks noGrp="1"/>
          </p:cNvSpPr>
          <p:nvPr>
            <p:ph type="body" idx="1"/>
          </p:nvPr>
        </p:nvSpPr>
        <p:spPr>
          <a:xfrm>
            <a:off x="1496160" y="7375840"/>
            <a:ext cx="19199700" cy="21865200"/>
          </a:xfrm>
          <a:prstGeom prst="rect">
            <a:avLst/>
          </a:prstGeom>
        </p:spPr>
        <p:txBody>
          <a:bodyPr spcFirstLastPara="1" wrap="square" lIns="474075" tIns="474075" rIns="474075" bIns="474075" anchor="t" anchorCtr="0"/>
          <a:lstStyle>
            <a:lvl1pPr marL="457200" lvl="0" indent="-685800">
              <a:spcBef>
                <a:spcPts val="0"/>
              </a:spcBef>
              <a:spcAft>
                <a:spcPts val="0"/>
              </a:spcAft>
              <a:buSzPts val="7200"/>
              <a:buChar char="●"/>
              <a:defRPr sz="7200"/>
            </a:lvl1pPr>
            <a:lvl2pPr marL="914400" lvl="1" indent="-628650">
              <a:spcBef>
                <a:spcPts val="8300"/>
              </a:spcBef>
              <a:spcAft>
                <a:spcPts val="0"/>
              </a:spcAft>
              <a:buSzPts val="6300"/>
              <a:buChar char="○"/>
              <a:defRPr sz="6300"/>
            </a:lvl2pPr>
            <a:lvl3pPr marL="1371600" lvl="2" indent="-628650">
              <a:spcBef>
                <a:spcPts val="8300"/>
              </a:spcBef>
              <a:spcAft>
                <a:spcPts val="0"/>
              </a:spcAft>
              <a:buSzPts val="6300"/>
              <a:buChar char="■"/>
              <a:defRPr sz="6300"/>
            </a:lvl3pPr>
            <a:lvl4pPr marL="1828800" lvl="3" indent="-628650">
              <a:spcBef>
                <a:spcPts val="8300"/>
              </a:spcBef>
              <a:spcAft>
                <a:spcPts val="0"/>
              </a:spcAft>
              <a:buSzPts val="6300"/>
              <a:buChar char="●"/>
              <a:defRPr sz="6300"/>
            </a:lvl4pPr>
            <a:lvl5pPr marL="2286000" lvl="4" indent="-628650">
              <a:spcBef>
                <a:spcPts val="8300"/>
              </a:spcBef>
              <a:spcAft>
                <a:spcPts val="0"/>
              </a:spcAft>
              <a:buSzPts val="6300"/>
              <a:buChar char="○"/>
              <a:defRPr sz="6300"/>
            </a:lvl5pPr>
            <a:lvl6pPr marL="2743200" lvl="5" indent="-628650">
              <a:spcBef>
                <a:spcPts val="8300"/>
              </a:spcBef>
              <a:spcAft>
                <a:spcPts val="0"/>
              </a:spcAft>
              <a:buSzPts val="6300"/>
              <a:buChar char="■"/>
              <a:defRPr sz="6300"/>
            </a:lvl6pPr>
            <a:lvl7pPr marL="3200400" lvl="6" indent="-628650">
              <a:spcBef>
                <a:spcPts val="8300"/>
              </a:spcBef>
              <a:spcAft>
                <a:spcPts val="0"/>
              </a:spcAft>
              <a:buSzPts val="6300"/>
              <a:buChar char="●"/>
              <a:defRPr sz="6300"/>
            </a:lvl7pPr>
            <a:lvl8pPr marL="3657600" lvl="7" indent="-628650">
              <a:spcBef>
                <a:spcPts val="8300"/>
              </a:spcBef>
              <a:spcAft>
                <a:spcPts val="0"/>
              </a:spcAft>
              <a:buSzPts val="6300"/>
              <a:buChar char="○"/>
              <a:defRPr sz="6300"/>
            </a:lvl8pPr>
            <a:lvl9pPr marL="4114800" lvl="8" indent="-628650">
              <a:spcBef>
                <a:spcPts val="8300"/>
              </a:spcBef>
              <a:spcAft>
                <a:spcPts val="8300"/>
              </a:spcAft>
              <a:buSzPts val="6300"/>
              <a:buChar char="■"/>
              <a:defRPr sz="6300"/>
            </a:lvl9pPr>
          </a:lstStyle>
          <a:p>
            <a:endParaRPr/>
          </a:p>
        </p:txBody>
      </p:sp>
      <p:sp>
        <p:nvSpPr>
          <p:cNvPr id="23" name="Shape 23"/>
          <p:cNvSpPr txBox="1">
            <a:spLocks noGrp="1"/>
          </p:cNvSpPr>
          <p:nvPr>
            <p:ph type="body" idx="2"/>
          </p:nvPr>
        </p:nvSpPr>
        <p:spPr>
          <a:xfrm>
            <a:off x="23195520" y="7375840"/>
            <a:ext cx="19199700" cy="21865200"/>
          </a:xfrm>
          <a:prstGeom prst="rect">
            <a:avLst/>
          </a:prstGeom>
        </p:spPr>
        <p:txBody>
          <a:bodyPr spcFirstLastPara="1" wrap="square" lIns="474075" tIns="474075" rIns="474075" bIns="474075" anchor="t" anchorCtr="0"/>
          <a:lstStyle>
            <a:lvl1pPr marL="457200" lvl="0" indent="-685800">
              <a:spcBef>
                <a:spcPts val="0"/>
              </a:spcBef>
              <a:spcAft>
                <a:spcPts val="0"/>
              </a:spcAft>
              <a:buSzPts val="7200"/>
              <a:buChar char="●"/>
              <a:defRPr sz="7200"/>
            </a:lvl1pPr>
            <a:lvl2pPr marL="914400" lvl="1" indent="-628650">
              <a:spcBef>
                <a:spcPts val="8300"/>
              </a:spcBef>
              <a:spcAft>
                <a:spcPts val="0"/>
              </a:spcAft>
              <a:buSzPts val="6300"/>
              <a:buChar char="○"/>
              <a:defRPr sz="6300"/>
            </a:lvl2pPr>
            <a:lvl3pPr marL="1371600" lvl="2" indent="-628650">
              <a:spcBef>
                <a:spcPts val="8300"/>
              </a:spcBef>
              <a:spcAft>
                <a:spcPts val="0"/>
              </a:spcAft>
              <a:buSzPts val="6300"/>
              <a:buChar char="■"/>
              <a:defRPr sz="6300"/>
            </a:lvl3pPr>
            <a:lvl4pPr marL="1828800" lvl="3" indent="-628650">
              <a:spcBef>
                <a:spcPts val="8300"/>
              </a:spcBef>
              <a:spcAft>
                <a:spcPts val="0"/>
              </a:spcAft>
              <a:buSzPts val="6300"/>
              <a:buChar char="●"/>
              <a:defRPr sz="6300"/>
            </a:lvl4pPr>
            <a:lvl5pPr marL="2286000" lvl="4" indent="-628650">
              <a:spcBef>
                <a:spcPts val="8300"/>
              </a:spcBef>
              <a:spcAft>
                <a:spcPts val="0"/>
              </a:spcAft>
              <a:buSzPts val="6300"/>
              <a:buChar char="○"/>
              <a:defRPr sz="6300"/>
            </a:lvl5pPr>
            <a:lvl6pPr marL="2743200" lvl="5" indent="-628650">
              <a:spcBef>
                <a:spcPts val="8300"/>
              </a:spcBef>
              <a:spcAft>
                <a:spcPts val="0"/>
              </a:spcAft>
              <a:buSzPts val="6300"/>
              <a:buChar char="■"/>
              <a:defRPr sz="6300"/>
            </a:lvl6pPr>
            <a:lvl7pPr marL="3200400" lvl="6" indent="-628650">
              <a:spcBef>
                <a:spcPts val="8300"/>
              </a:spcBef>
              <a:spcAft>
                <a:spcPts val="0"/>
              </a:spcAft>
              <a:buSzPts val="6300"/>
              <a:buChar char="●"/>
              <a:defRPr sz="6300"/>
            </a:lvl7pPr>
            <a:lvl8pPr marL="3657600" lvl="7" indent="-628650">
              <a:spcBef>
                <a:spcPts val="8300"/>
              </a:spcBef>
              <a:spcAft>
                <a:spcPts val="0"/>
              </a:spcAft>
              <a:buSzPts val="6300"/>
              <a:buChar char="○"/>
              <a:defRPr sz="6300"/>
            </a:lvl8pPr>
            <a:lvl9pPr marL="4114800" lvl="8" indent="-628650">
              <a:spcBef>
                <a:spcPts val="8300"/>
              </a:spcBef>
              <a:spcAft>
                <a:spcPts val="8300"/>
              </a:spcAft>
              <a:buSzPts val="6300"/>
              <a:buChar char="■"/>
              <a:defRPr sz="6300"/>
            </a:lvl9pPr>
          </a:lstStyle>
          <a:p>
            <a:endParaRPr/>
          </a:p>
        </p:txBody>
      </p:sp>
      <p:sp>
        <p:nvSpPr>
          <p:cNvPr id="24" name="Shape 24"/>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60" y="2848160"/>
            <a:ext cx="40899300" cy="3665400"/>
          </a:xfrm>
          <a:prstGeom prst="rect">
            <a:avLst/>
          </a:prstGeom>
        </p:spPr>
        <p:txBody>
          <a:bodyPr spcFirstLastPara="1" wrap="square" lIns="474075" tIns="474075" rIns="474075" bIns="474075" anchor="t" anchorCtr="0"/>
          <a:lstStyle>
            <a:lvl1pPr lvl="0">
              <a:spcBef>
                <a:spcPts val="0"/>
              </a:spcBef>
              <a:spcAft>
                <a:spcPts val="0"/>
              </a:spcAft>
              <a:buSzPts val="14600"/>
              <a:buNone/>
              <a:defRPr/>
            </a:lvl1pPr>
            <a:lvl2pPr lvl="1">
              <a:spcBef>
                <a:spcPts val="0"/>
              </a:spcBef>
              <a:spcAft>
                <a:spcPts val="0"/>
              </a:spcAft>
              <a:buSzPts val="14600"/>
              <a:buNone/>
              <a:defRPr/>
            </a:lvl2pPr>
            <a:lvl3pPr lvl="2">
              <a:spcBef>
                <a:spcPts val="0"/>
              </a:spcBef>
              <a:spcAft>
                <a:spcPts val="0"/>
              </a:spcAft>
              <a:buSzPts val="14600"/>
              <a:buNone/>
              <a:defRPr/>
            </a:lvl3pPr>
            <a:lvl4pPr lvl="3">
              <a:spcBef>
                <a:spcPts val="0"/>
              </a:spcBef>
              <a:spcAft>
                <a:spcPts val="0"/>
              </a:spcAft>
              <a:buSzPts val="14600"/>
              <a:buNone/>
              <a:defRPr/>
            </a:lvl4pPr>
            <a:lvl5pPr lvl="4">
              <a:spcBef>
                <a:spcPts val="0"/>
              </a:spcBef>
              <a:spcAft>
                <a:spcPts val="0"/>
              </a:spcAft>
              <a:buSzPts val="14600"/>
              <a:buNone/>
              <a:defRPr/>
            </a:lvl5pPr>
            <a:lvl6pPr lvl="5">
              <a:spcBef>
                <a:spcPts val="0"/>
              </a:spcBef>
              <a:spcAft>
                <a:spcPts val="0"/>
              </a:spcAft>
              <a:buSzPts val="14600"/>
              <a:buNone/>
              <a:defRPr/>
            </a:lvl6pPr>
            <a:lvl7pPr lvl="6">
              <a:spcBef>
                <a:spcPts val="0"/>
              </a:spcBef>
              <a:spcAft>
                <a:spcPts val="0"/>
              </a:spcAft>
              <a:buSzPts val="14600"/>
              <a:buNone/>
              <a:defRPr/>
            </a:lvl7pPr>
            <a:lvl8pPr lvl="7">
              <a:spcBef>
                <a:spcPts val="0"/>
              </a:spcBef>
              <a:spcAft>
                <a:spcPts val="0"/>
              </a:spcAft>
              <a:buSzPts val="14600"/>
              <a:buNone/>
              <a:defRPr/>
            </a:lvl8pPr>
            <a:lvl9pPr lvl="8">
              <a:spcBef>
                <a:spcPts val="0"/>
              </a:spcBef>
              <a:spcAft>
                <a:spcPts val="0"/>
              </a:spcAft>
              <a:buSzPts val="14600"/>
              <a:buNone/>
              <a:defRPr/>
            </a:lvl9pPr>
          </a:lstStyle>
          <a:p>
            <a:endParaRPr/>
          </a:p>
        </p:txBody>
      </p:sp>
      <p:sp>
        <p:nvSpPr>
          <p:cNvPr id="27" name="Shape 27"/>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3555840"/>
            <a:ext cx="13478400" cy="4836600"/>
          </a:xfrm>
          <a:prstGeom prst="rect">
            <a:avLst/>
          </a:prstGeom>
        </p:spPr>
        <p:txBody>
          <a:bodyPr spcFirstLastPara="1" wrap="square" lIns="474075" tIns="474075" rIns="474075" bIns="474075" anchor="b" anchorCtr="0"/>
          <a:lstStyle>
            <a:lvl1pPr lvl="0">
              <a:spcBef>
                <a:spcPts val="0"/>
              </a:spcBef>
              <a:spcAft>
                <a:spcPts val="0"/>
              </a:spcAft>
              <a:buSzPts val="12500"/>
              <a:buNone/>
              <a:defRPr sz="12500"/>
            </a:lvl1pPr>
            <a:lvl2pPr lvl="1">
              <a:spcBef>
                <a:spcPts val="0"/>
              </a:spcBef>
              <a:spcAft>
                <a:spcPts val="0"/>
              </a:spcAft>
              <a:buSzPts val="12500"/>
              <a:buNone/>
              <a:defRPr sz="12500"/>
            </a:lvl2pPr>
            <a:lvl3pPr lvl="2">
              <a:spcBef>
                <a:spcPts val="0"/>
              </a:spcBef>
              <a:spcAft>
                <a:spcPts val="0"/>
              </a:spcAft>
              <a:buSzPts val="12500"/>
              <a:buNone/>
              <a:defRPr sz="12500"/>
            </a:lvl3pPr>
            <a:lvl4pPr lvl="3">
              <a:spcBef>
                <a:spcPts val="0"/>
              </a:spcBef>
              <a:spcAft>
                <a:spcPts val="0"/>
              </a:spcAft>
              <a:buSzPts val="12500"/>
              <a:buNone/>
              <a:defRPr sz="12500"/>
            </a:lvl4pPr>
            <a:lvl5pPr lvl="4">
              <a:spcBef>
                <a:spcPts val="0"/>
              </a:spcBef>
              <a:spcAft>
                <a:spcPts val="0"/>
              </a:spcAft>
              <a:buSzPts val="12500"/>
              <a:buNone/>
              <a:defRPr sz="12500"/>
            </a:lvl5pPr>
            <a:lvl6pPr lvl="5">
              <a:spcBef>
                <a:spcPts val="0"/>
              </a:spcBef>
              <a:spcAft>
                <a:spcPts val="0"/>
              </a:spcAft>
              <a:buSzPts val="12500"/>
              <a:buNone/>
              <a:defRPr sz="12500"/>
            </a:lvl6pPr>
            <a:lvl7pPr lvl="6">
              <a:spcBef>
                <a:spcPts val="0"/>
              </a:spcBef>
              <a:spcAft>
                <a:spcPts val="0"/>
              </a:spcAft>
              <a:buSzPts val="12500"/>
              <a:buNone/>
              <a:defRPr sz="12500"/>
            </a:lvl7pPr>
            <a:lvl8pPr lvl="7">
              <a:spcBef>
                <a:spcPts val="0"/>
              </a:spcBef>
              <a:spcAft>
                <a:spcPts val="0"/>
              </a:spcAft>
              <a:buSzPts val="12500"/>
              <a:buNone/>
              <a:defRPr sz="12500"/>
            </a:lvl8pPr>
            <a:lvl9pPr lvl="8">
              <a:spcBef>
                <a:spcPts val="0"/>
              </a:spcBef>
              <a:spcAft>
                <a:spcPts val="0"/>
              </a:spcAft>
              <a:buSzPts val="12500"/>
              <a:buNone/>
              <a:defRPr sz="12500"/>
            </a:lvl9pPr>
          </a:lstStyle>
          <a:p>
            <a:endParaRPr/>
          </a:p>
        </p:txBody>
      </p:sp>
      <p:sp>
        <p:nvSpPr>
          <p:cNvPr id="30" name="Shape 30"/>
          <p:cNvSpPr txBox="1">
            <a:spLocks noGrp="1"/>
          </p:cNvSpPr>
          <p:nvPr>
            <p:ph type="body" idx="1"/>
          </p:nvPr>
        </p:nvSpPr>
        <p:spPr>
          <a:xfrm>
            <a:off x="1496160" y="8893440"/>
            <a:ext cx="13478400" cy="20348100"/>
          </a:xfrm>
          <a:prstGeom prst="rect">
            <a:avLst/>
          </a:prstGeom>
        </p:spPr>
        <p:txBody>
          <a:bodyPr spcFirstLastPara="1" wrap="square" lIns="474075" tIns="474075" rIns="474075" bIns="474075" anchor="t" anchorCtr="0"/>
          <a:lstStyle>
            <a:lvl1pPr marL="457200" lvl="0" indent="-628650">
              <a:spcBef>
                <a:spcPts val="0"/>
              </a:spcBef>
              <a:spcAft>
                <a:spcPts val="0"/>
              </a:spcAft>
              <a:buSzPts val="6300"/>
              <a:buChar char="●"/>
              <a:defRPr sz="6300"/>
            </a:lvl1pPr>
            <a:lvl2pPr marL="914400" lvl="1" indent="-628650">
              <a:spcBef>
                <a:spcPts val="8300"/>
              </a:spcBef>
              <a:spcAft>
                <a:spcPts val="0"/>
              </a:spcAft>
              <a:buSzPts val="6300"/>
              <a:buChar char="○"/>
              <a:defRPr sz="6300"/>
            </a:lvl2pPr>
            <a:lvl3pPr marL="1371600" lvl="2" indent="-628650">
              <a:spcBef>
                <a:spcPts val="8300"/>
              </a:spcBef>
              <a:spcAft>
                <a:spcPts val="0"/>
              </a:spcAft>
              <a:buSzPts val="6300"/>
              <a:buChar char="■"/>
              <a:defRPr sz="6300"/>
            </a:lvl3pPr>
            <a:lvl4pPr marL="1828800" lvl="3" indent="-628650">
              <a:spcBef>
                <a:spcPts val="8300"/>
              </a:spcBef>
              <a:spcAft>
                <a:spcPts val="0"/>
              </a:spcAft>
              <a:buSzPts val="6300"/>
              <a:buChar char="●"/>
              <a:defRPr sz="6300"/>
            </a:lvl4pPr>
            <a:lvl5pPr marL="2286000" lvl="4" indent="-628650">
              <a:spcBef>
                <a:spcPts val="8300"/>
              </a:spcBef>
              <a:spcAft>
                <a:spcPts val="0"/>
              </a:spcAft>
              <a:buSzPts val="6300"/>
              <a:buChar char="○"/>
              <a:defRPr sz="6300"/>
            </a:lvl5pPr>
            <a:lvl6pPr marL="2743200" lvl="5" indent="-628650">
              <a:spcBef>
                <a:spcPts val="8300"/>
              </a:spcBef>
              <a:spcAft>
                <a:spcPts val="0"/>
              </a:spcAft>
              <a:buSzPts val="6300"/>
              <a:buChar char="■"/>
              <a:defRPr sz="6300"/>
            </a:lvl6pPr>
            <a:lvl7pPr marL="3200400" lvl="6" indent="-628650">
              <a:spcBef>
                <a:spcPts val="8300"/>
              </a:spcBef>
              <a:spcAft>
                <a:spcPts val="0"/>
              </a:spcAft>
              <a:buSzPts val="6300"/>
              <a:buChar char="●"/>
              <a:defRPr sz="6300"/>
            </a:lvl7pPr>
            <a:lvl8pPr marL="3657600" lvl="7" indent="-628650">
              <a:spcBef>
                <a:spcPts val="8300"/>
              </a:spcBef>
              <a:spcAft>
                <a:spcPts val="0"/>
              </a:spcAft>
              <a:buSzPts val="6300"/>
              <a:buChar char="○"/>
              <a:defRPr sz="6300"/>
            </a:lvl8pPr>
            <a:lvl9pPr marL="4114800" lvl="8" indent="-628650">
              <a:spcBef>
                <a:spcPts val="8300"/>
              </a:spcBef>
              <a:spcAft>
                <a:spcPts val="8300"/>
              </a:spcAft>
              <a:buSzPts val="6300"/>
              <a:buChar char="■"/>
              <a:defRPr sz="6300"/>
            </a:lvl9pPr>
          </a:lstStyle>
          <a:p>
            <a:endParaRPr/>
          </a:p>
        </p:txBody>
      </p:sp>
      <p:sp>
        <p:nvSpPr>
          <p:cNvPr id="31" name="Shape 31"/>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00" y="2880960"/>
            <a:ext cx="30565200" cy="26181000"/>
          </a:xfrm>
          <a:prstGeom prst="rect">
            <a:avLst/>
          </a:prstGeom>
        </p:spPr>
        <p:txBody>
          <a:bodyPr spcFirstLastPara="1" wrap="square" lIns="474075" tIns="474075" rIns="474075" bIns="474075" anchor="ctr" anchorCtr="0"/>
          <a:lstStyle>
            <a:lvl1pPr lvl="0">
              <a:spcBef>
                <a:spcPts val="0"/>
              </a:spcBef>
              <a:spcAft>
                <a:spcPts val="0"/>
              </a:spcAft>
              <a:buSzPts val="24900"/>
              <a:buNone/>
              <a:defRPr sz="24900"/>
            </a:lvl1pPr>
            <a:lvl2pPr lvl="1">
              <a:spcBef>
                <a:spcPts val="0"/>
              </a:spcBef>
              <a:spcAft>
                <a:spcPts val="0"/>
              </a:spcAft>
              <a:buSzPts val="24900"/>
              <a:buNone/>
              <a:defRPr sz="24900"/>
            </a:lvl2pPr>
            <a:lvl3pPr lvl="2">
              <a:spcBef>
                <a:spcPts val="0"/>
              </a:spcBef>
              <a:spcAft>
                <a:spcPts val="0"/>
              </a:spcAft>
              <a:buSzPts val="24900"/>
              <a:buNone/>
              <a:defRPr sz="24900"/>
            </a:lvl3pPr>
            <a:lvl4pPr lvl="3">
              <a:spcBef>
                <a:spcPts val="0"/>
              </a:spcBef>
              <a:spcAft>
                <a:spcPts val="0"/>
              </a:spcAft>
              <a:buSzPts val="24900"/>
              <a:buNone/>
              <a:defRPr sz="24900"/>
            </a:lvl4pPr>
            <a:lvl5pPr lvl="4">
              <a:spcBef>
                <a:spcPts val="0"/>
              </a:spcBef>
              <a:spcAft>
                <a:spcPts val="0"/>
              </a:spcAft>
              <a:buSzPts val="24900"/>
              <a:buNone/>
              <a:defRPr sz="24900"/>
            </a:lvl5pPr>
            <a:lvl6pPr lvl="5">
              <a:spcBef>
                <a:spcPts val="0"/>
              </a:spcBef>
              <a:spcAft>
                <a:spcPts val="0"/>
              </a:spcAft>
              <a:buSzPts val="24900"/>
              <a:buNone/>
              <a:defRPr sz="24900"/>
            </a:lvl6pPr>
            <a:lvl7pPr lvl="6">
              <a:spcBef>
                <a:spcPts val="0"/>
              </a:spcBef>
              <a:spcAft>
                <a:spcPts val="0"/>
              </a:spcAft>
              <a:buSzPts val="24900"/>
              <a:buNone/>
              <a:defRPr sz="24900"/>
            </a:lvl7pPr>
            <a:lvl8pPr lvl="7">
              <a:spcBef>
                <a:spcPts val="0"/>
              </a:spcBef>
              <a:spcAft>
                <a:spcPts val="0"/>
              </a:spcAft>
              <a:buSzPts val="24900"/>
              <a:buNone/>
              <a:defRPr sz="24900"/>
            </a:lvl8pPr>
            <a:lvl9pPr lvl="8">
              <a:spcBef>
                <a:spcPts val="0"/>
              </a:spcBef>
              <a:spcAft>
                <a:spcPts val="0"/>
              </a:spcAft>
              <a:buSzPts val="24900"/>
              <a:buNone/>
              <a:defRPr sz="24900"/>
            </a:lvl9pPr>
          </a:lstStyle>
          <a:p>
            <a:endParaRPr/>
          </a:p>
        </p:txBody>
      </p:sp>
      <p:sp>
        <p:nvSpPr>
          <p:cNvPr id="34" name="Shape 34"/>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21945600" y="-800"/>
            <a:ext cx="21945600" cy="32918400"/>
          </a:xfrm>
          <a:prstGeom prst="rect">
            <a:avLst/>
          </a:prstGeom>
          <a:solidFill>
            <a:schemeClr val="lt2"/>
          </a:solidFill>
          <a:ln>
            <a:noFill/>
          </a:ln>
        </p:spPr>
        <p:txBody>
          <a:bodyPr spcFirstLastPara="1" wrap="square" lIns="474075" tIns="474075" rIns="474075" bIns="47407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1274400" y="7892320"/>
            <a:ext cx="19417200" cy="9486300"/>
          </a:xfrm>
          <a:prstGeom prst="rect">
            <a:avLst/>
          </a:prstGeom>
        </p:spPr>
        <p:txBody>
          <a:bodyPr spcFirstLastPara="1" wrap="square" lIns="474075" tIns="474075" rIns="474075" bIns="474075" anchor="b" anchorCtr="0"/>
          <a:lstStyle>
            <a:lvl1pPr lvl="0" algn="ctr">
              <a:spcBef>
                <a:spcPts val="0"/>
              </a:spcBef>
              <a:spcAft>
                <a:spcPts val="0"/>
              </a:spcAft>
              <a:buSzPts val="21800"/>
              <a:buNone/>
              <a:defRPr sz="21800"/>
            </a:lvl1pPr>
            <a:lvl2pPr lvl="1" algn="ctr">
              <a:spcBef>
                <a:spcPts val="0"/>
              </a:spcBef>
              <a:spcAft>
                <a:spcPts val="0"/>
              </a:spcAft>
              <a:buSzPts val="21800"/>
              <a:buNone/>
              <a:defRPr sz="21800"/>
            </a:lvl2pPr>
            <a:lvl3pPr lvl="2" algn="ctr">
              <a:spcBef>
                <a:spcPts val="0"/>
              </a:spcBef>
              <a:spcAft>
                <a:spcPts val="0"/>
              </a:spcAft>
              <a:buSzPts val="21800"/>
              <a:buNone/>
              <a:defRPr sz="21800"/>
            </a:lvl3pPr>
            <a:lvl4pPr lvl="3" algn="ctr">
              <a:spcBef>
                <a:spcPts val="0"/>
              </a:spcBef>
              <a:spcAft>
                <a:spcPts val="0"/>
              </a:spcAft>
              <a:buSzPts val="21800"/>
              <a:buNone/>
              <a:defRPr sz="21800"/>
            </a:lvl4pPr>
            <a:lvl5pPr lvl="4" algn="ctr">
              <a:spcBef>
                <a:spcPts val="0"/>
              </a:spcBef>
              <a:spcAft>
                <a:spcPts val="0"/>
              </a:spcAft>
              <a:buSzPts val="21800"/>
              <a:buNone/>
              <a:defRPr sz="21800"/>
            </a:lvl5pPr>
            <a:lvl6pPr lvl="5" algn="ctr">
              <a:spcBef>
                <a:spcPts val="0"/>
              </a:spcBef>
              <a:spcAft>
                <a:spcPts val="0"/>
              </a:spcAft>
              <a:buSzPts val="21800"/>
              <a:buNone/>
              <a:defRPr sz="21800"/>
            </a:lvl6pPr>
            <a:lvl7pPr lvl="6" algn="ctr">
              <a:spcBef>
                <a:spcPts val="0"/>
              </a:spcBef>
              <a:spcAft>
                <a:spcPts val="0"/>
              </a:spcAft>
              <a:buSzPts val="21800"/>
              <a:buNone/>
              <a:defRPr sz="21800"/>
            </a:lvl7pPr>
            <a:lvl8pPr lvl="7" algn="ctr">
              <a:spcBef>
                <a:spcPts val="0"/>
              </a:spcBef>
              <a:spcAft>
                <a:spcPts val="0"/>
              </a:spcAft>
              <a:buSzPts val="21800"/>
              <a:buNone/>
              <a:defRPr sz="21800"/>
            </a:lvl8pPr>
            <a:lvl9pPr lvl="8" algn="ctr">
              <a:spcBef>
                <a:spcPts val="0"/>
              </a:spcBef>
              <a:spcAft>
                <a:spcPts val="0"/>
              </a:spcAft>
              <a:buSzPts val="21800"/>
              <a:buNone/>
              <a:defRPr sz="21800"/>
            </a:lvl9pPr>
          </a:lstStyle>
          <a:p>
            <a:endParaRPr/>
          </a:p>
        </p:txBody>
      </p:sp>
      <p:sp>
        <p:nvSpPr>
          <p:cNvPr id="38" name="Shape 38"/>
          <p:cNvSpPr txBox="1">
            <a:spLocks noGrp="1"/>
          </p:cNvSpPr>
          <p:nvPr>
            <p:ph type="subTitle" idx="1"/>
          </p:nvPr>
        </p:nvSpPr>
        <p:spPr>
          <a:xfrm>
            <a:off x="1274400" y="17939680"/>
            <a:ext cx="19417200" cy="7904700"/>
          </a:xfrm>
          <a:prstGeom prst="rect">
            <a:avLst/>
          </a:prstGeom>
        </p:spPr>
        <p:txBody>
          <a:bodyPr spcFirstLastPara="1" wrap="square" lIns="474075" tIns="474075" rIns="474075" bIns="474075" anchor="t" anchorCtr="0"/>
          <a:lstStyle>
            <a:lvl1pPr lvl="0" algn="ctr">
              <a:lnSpc>
                <a:spcPct val="100000"/>
              </a:lnSpc>
              <a:spcBef>
                <a:spcPts val="0"/>
              </a:spcBef>
              <a:spcAft>
                <a:spcPts val="0"/>
              </a:spcAft>
              <a:buSzPts val="10800"/>
              <a:buNone/>
              <a:defRPr sz="10800"/>
            </a:lvl1pPr>
            <a:lvl2pPr lvl="1" algn="ctr">
              <a:lnSpc>
                <a:spcPct val="100000"/>
              </a:lnSpc>
              <a:spcBef>
                <a:spcPts val="0"/>
              </a:spcBef>
              <a:spcAft>
                <a:spcPts val="0"/>
              </a:spcAft>
              <a:buSzPts val="10800"/>
              <a:buNone/>
              <a:defRPr sz="10800"/>
            </a:lvl2pPr>
            <a:lvl3pPr lvl="2" algn="ctr">
              <a:lnSpc>
                <a:spcPct val="100000"/>
              </a:lnSpc>
              <a:spcBef>
                <a:spcPts val="0"/>
              </a:spcBef>
              <a:spcAft>
                <a:spcPts val="0"/>
              </a:spcAft>
              <a:buSzPts val="10800"/>
              <a:buNone/>
              <a:defRPr sz="10800"/>
            </a:lvl3pPr>
            <a:lvl4pPr lvl="3" algn="ctr">
              <a:lnSpc>
                <a:spcPct val="100000"/>
              </a:lnSpc>
              <a:spcBef>
                <a:spcPts val="0"/>
              </a:spcBef>
              <a:spcAft>
                <a:spcPts val="0"/>
              </a:spcAft>
              <a:buSzPts val="10800"/>
              <a:buNone/>
              <a:defRPr sz="10800"/>
            </a:lvl4pPr>
            <a:lvl5pPr lvl="4" algn="ctr">
              <a:lnSpc>
                <a:spcPct val="100000"/>
              </a:lnSpc>
              <a:spcBef>
                <a:spcPts val="0"/>
              </a:spcBef>
              <a:spcAft>
                <a:spcPts val="0"/>
              </a:spcAft>
              <a:buSzPts val="10800"/>
              <a:buNone/>
              <a:defRPr sz="10800"/>
            </a:lvl5pPr>
            <a:lvl6pPr lvl="5" algn="ctr">
              <a:lnSpc>
                <a:spcPct val="100000"/>
              </a:lnSpc>
              <a:spcBef>
                <a:spcPts val="0"/>
              </a:spcBef>
              <a:spcAft>
                <a:spcPts val="0"/>
              </a:spcAft>
              <a:buSzPts val="10800"/>
              <a:buNone/>
              <a:defRPr sz="10800"/>
            </a:lvl6pPr>
            <a:lvl7pPr lvl="6" algn="ctr">
              <a:lnSpc>
                <a:spcPct val="100000"/>
              </a:lnSpc>
              <a:spcBef>
                <a:spcPts val="0"/>
              </a:spcBef>
              <a:spcAft>
                <a:spcPts val="0"/>
              </a:spcAft>
              <a:buSzPts val="10800"/>
              <a:buNone/>
              <a:defRPr sz="10800"/>
            </a:lvl7pPr>
            <a:lvl8pPr lvl="7" algn="ctr">
              <a:lnSpc>
                <a:spcPct val="100000"/>
              </a:lnSpc>
              <a:spcBef>
                <a:spcPts val="0"/>
              </a:spcBef>
              <a:spcAft>
                <a:spcPts val="0"/>
              </a:spcAft>
              <a:buSzPts val="10800"/>
              <a:buNone/>
              <a:defRPr sz="10800"/>
            </a:lvl8pPr>
            <a:lvl9pPr lvl="8" algn="ctr">
              <a:lnSpc>
                <a:spcPct val="100000"/>
              </a:lnSpc>
              <a:spcBef>
                <a:spcPts val="0"/>
              </a:spcBef>
              <a:spcAft>
                <a:spcPts val="0"/>
              </a:spcAft>
              <a:buSzPts val="10800"/>
              <a:buNone/>
              <a:defRPr sz="10800"/>
            </a:lvl9pPr>
          </a:lstStyle>
          <a:p>
            <a:endParaRPr/>
          </a:p>
        </p:txBody>
      </p:sp>
      <p:sp>
        <p:nvSpPr>
          <p:cNvPr id="39" name="Shape 39"/>
          <p:cNvSpPr txBox="1">
            <a:spLocks noGrp="1"/>
          </p:cNvSpPr>
          <p:nvPr>
            <p:ph type="body" idx="2"/>
          </p:nvPr>
        </p:nvSpPr>
        <p:spPr>
          <a:xfrm>
            <a:off x="23709600" y="4634080"/>
            <a:ext cx="18417600" cy="23649000"/>
          </a:xfrm>
          <a:prstGeom prst="rect">
            <a:avLst/>
          </a:prstGeom>
        </p:spPr>
        <p:txBody>
          <a:bodyPr spcFirstLastPara="1" wrap="square" lIns="474075" tIns="474075" rIns="474075" bIns="474075" anchor="ctr" anchorCtr="0"/>
          <a:lstStyle>
            <a:lvl1pPr marL="457200" lvl="0" indent="-819150">
              <a:spcBef>
                <a:spcPts val="0"/>
              </a:spcBef>
              <a:spcAft>
                <a:spcPts val="0"/>
              </a:spcAft>
              <a:buSzPts val="9300"/>
              <a:buChar char="●"/>
              <a:defRPr/>
            </a:lvl1pPr>
            <a:lvl2pPr marL="914400" lvl="1" indent="-685800">
              <a:spcBef>
                <a:spcPts val="8300"/>
              </a:spcBef>
              <a:spcAft>
                <a:spcPts val="0"/>
              </a:spcAft>
              <a:buSzPts val="7200"/>
              <a:buChar char="○"/>
              <a:defRPr/>
            </a:lvl2pPr>
            <a:lvl3pPr marL="1371600" lvl="2" indent="-685800">
              <a:spcBef>
                <a:spcPts val="8300"/>
              </a:spcBef>
              <a:spcAft>
                <a:spcPts val="0"/>
              </a:spcAft>
              <a:buSzPts val="7200"/>
              <a:buChar char="■"/>
              <a:defRPr/>
            </a:lvl3pPr>
            <a:lvl4pPr marL="1828800" lvl="3" indent="-685800">
              <a:spcBef>
                <a:spcPts val="8300"/>
              </a:spcBef>
              <a:spcAft>
                <a:spcPts val="0"/>
              </a:spcAft>
              <a:buSzPts val="7200"/>
              <a:buChar char="●"/>
              <a:defRPr/>
            </a:lvl4pPr>
            <a:lvl5pPr marL="2286000" lvl="4" indent="-685800">
              <a:spcBef>
                <a:spcPts val="8300"/>
              </a:spcBef>
              <a:spcAft>
                <a:spcPts val="0"/>
              </a:spcAft>
              <a:buSzPts val="7200"/>
              <a:buChar char="○"/>
              <a:defRPr/>
            </a:lvl5pPr>
            <a:lvl6pPr marL="2743200" lvl="5" indent="-685800">
              <a:spcBef>
                <a:spcPts val="8300"/>
              </a:spcBef>
              <a:spcAft>
                <a:spcPts val="0"/>
              </a:spcAft>
              <a:buSzPts val="7200"/>
              <a:buChar char="■"/>
              <a:defRPr/>
            </a:lvl6pPr>
            <a:lvl7pPr marL="3200400" lvl="6" indent="-685800">
              <a:spcBef>
                <a:spcPts val="8300"/>
              </a:spcBef>
              <a:spcAft>
                <a:spcPts val="0"/>
              </a:spcAft>
              <a:buSzPts val="7200"/>
              <a:buChar char="●"/>
              <a:defRPr/>
            </a:lvl7pPr>
            <a:lvl8pPr marL="3657600" lvl="7" indent="-685800">
              <a:spcBef>
                <a:spcPts val="8300"/>
              </a:spcBef>
              <a:spcAft>
                <a:spcPts val="0"/>
              </a:spcAft>
              <a:buSzPts val="7200"/>
              <a:buChar char="○"/>
              <a:defRPr/>
            </a:lvl8pPr>
            <a:lvl9pPr marL="4114800" lvl="8" indent="-685800">
              <a:spcBef>
                <a:spcPts val="8300"/>
              </a:spcBef>
              <a:spcAft>
                <a:spcPts val="8300"/>
              </a:spcAft>
              <a:buSzPts val="7200"/>
              <a:buChar char="■"/>
              <a:defRPr/>
            </a:lvl9pPr>
          </a:lstStyle>
          <a:p>
            <a:endParaRPr/>
          </a:p>
        </p:txBody>
      </p:sp>
      <p:sp>
        <p:nvSpPr>
          <p:cNvPr id="40" name="Shape 40"/>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60" y="27075680"/>
            <a:ext cx="28794000" cy="3872700"/>
          </a:xfrm>
          <a:prstGeom prst="rect">
            <a:avLst/>
          </a:prstGeom>
        </p:spPr>
        <p:txBody>
          <a:bodyPr spcFirstLastPara="1" wrap="square" lIns="474075" tIns="474075" rIns="474075" bIns="474075" anchor="ctr" anchorCtr="0"/>
          <a:lstStyle>
            <a:lvl1pPr marL="457200" lvl="0" indent="-228600">
              <a:lnSpc>
                <a:spcPct val="100000"/>
              </a:lnSpc>
              <a:spcBef>
                <a:spcPts val="0"/>
              </a:spcBef>
              <a:spcAft>
                <a:spcPts val="0"/>
              </a:spcAft>
              <a:buSzPts val="9300"/>
              <a:buNone/>
              <a:defRPr/>
            </a:lvl1pPr>
          </a:lstStyle>
          <a:p>
            <a:endParaRPr/>
          </a:p>
        </p:txBody>
      </p:sp>
      <p:sp>
        <p:nvSpPr>
          <p:cNvPr id="43" name="Shape 43"/>
          <p:cNvSpPr txBox="1">
            <a:spLocks noGrp="1"/>
          </p:cNvSpPr>
          <p:nvPr>
            <p:ph type="sldNum" idx="12"/>
          </p:nvPr>
        </p:nvSpPr>
        <p:spPr>
          <a:xfrm>
            <a:off x="40667798" y="29844588"/>
            <a:ext cx="2634000" cy="2519100"/>
          </a:xfrm>
          <a:prstGeom prst="rect">
            <a:avLst/>
          </a:prstGeom>
        </p:spPr>
        <p:txBody>
          <a:bodyPr spcFirstLastPara="1" wrap="square" lIns="474075" tIns="474075" rIns="474075" bIns="474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60" y="2848160"/>
            <a:ext cx="40899300" cy="3665400"/>
          </a:xfrm>
          <a:prstGeom prst="rect">
            <a:avLst/>
          </a:prstGeom>
          <a:noFill/>
          <a:ln>
            <a:noFill/>
          </a:ln>
        </p:spPr>
        <p:txBody>
          <a:bodyPr spcFirstLastPara="1" wrap="square" lIns="474075" tIns="474075" rIns="474075" bIns="474075" anchor="t" anchorCtr="0"/>
          <a:lstStyle>
            <a:lvl1pPr lvl="0">
              <a:spcBef>
                <a:spcPts val="0"/>
              </a:spcBef>
              <a:spcAft>
                <a:spcPts val="0"/>
              </a:spcAft>
              <a:buClr>
                <a:schemeClr val="dk1"/>
              </a:buClr>
              <a:buSzPts val="14600"/>
              <a:buNone/>
              <a:defRPr sz="14600">
                <a:solidFill>
                  <a:schemeClr val="dk1"/>
                </a:solidFill>
              </a:defRPr>
            </a:lvl1pPr>
            <a:lvl2pPr lvl="1">
              <a:spcBef>
                <a:spcPts val="0"/>
              </a:spcBef>
              <a:spcAft>
                <a:spcPts val="0"/>
              </a:spcAft>
              <a:buClr>
                <a:schemeClr val="dk1"/>
              </a:buClr>
              <a:buSzPts val="14600"/>
              <a:buNone/>
              <a:defRPr sz="14600">
                <a:solidFill>
                  <a:schemeClr val="dk1"/>
                </a:solidFill>
              </a:defRPr>
            </a:lvl2pPr>
            <a:lvl3pPr lvl="2">
              <a:spcBef>
                <a:spcPts val="0"/>
              </a:spcBef>
              <a:spcAft>
                <a:spcPts val="0"/>
              </a:spcAft>
              <a:buClr>
                <a:schemeClr val="dk1"/>
              </a:buClr>
              <a:buSzPts val="14600"/>
              <a:buNone/>
              <a:defRPr sz="14600">
                <a:solidFill>
                  <a:schemeClr val="dk1"/>
                </a:solidFill>
              </a:defRPr>
            </a:lvl3pPr>
            <a:lvl4pPr lvl="3">
              <a:spcBef>
                <a:spcPts val="0"/>
              </a:spcBef>
              <a:spcAft>
                <a:spcPts val="0"/>
              </a:spcAft>
              <a:buClr>
                <a:schemeClr val="dk1"/>
              </a:buClr>
              <a:buSzPts val="14600"/>
              <a:buNone/>
              <a:defRPr sz="14600">
                <a:solidFill>
                  <a:schemeClr val="dk1"/>
                </a:solidFill>
              </a:defRPr>
            </a:lvl4pPr>
            <a:lvl5pPr lvl="4">
              <a:spcBef>
                <a:spcPts val="0"/>
              </a:spcBef>
              <a:spcAft>
                <a:spcPts val="0"/>
              </a:spcAft>
              <a:buClr>
                <a:schemeClr val="dk1"/>
              </a:buClr>
              <a:buSzPts val="14600"/>
              <a:buNone/>
              <a:defRPr sz="14600">
                <a:solidFill>
                  <a:schemeClr val="dk1"/>
                </a:solidFill>
              </a:defRPr>
            </a:lvl5pPr>
            <a:lvl6pPr lvl="5">
              <a:spcBef>
                <a:spcPts val="0"/>
              </a:spcBef>
              <a:spcAft>
                <a:spcPts val="0"/>
              </a:spcAft>
              <a:buClr>
                <a:schemeClr val="dk1"/>
              </a:buClr>
              <a:buSzPts val="14600"/>
              <a:buNone/>
              <a:defRPr sz="14600">
                <a:solidFill>
                  <a:schemeClr val="dk1"/>
                </a:solidFill>
              </a:defRPr>
            </a:lvl6pPr>
            <a:lvl7pPr lvl="6">
              <a:spcBef>
                <a:spcPts val="0"/>
              </a:spcBef>
              <a:spcAft>
                <a:spcPts val="0"/>
              </a:spcAft>
              <a:buClr>
                <a:schemeClr val="dk1"/>
              </a:buClr>
              <a:buSzPts val="14600"/>
              <a:buNone/>
              <a:defRPr sz="14600">
                <a:solidFill>
                  <a:schemeClr val="dk1"/>
                </a:solidFill>
              </a:defRPr>
            </a:lvl7pPr>
            <a:lvl8pPr lvl="7">
              <a:spcBef>
                <a:spcPts val="0"/>
              </a:spcBef>
              <a:spcAft>
                <a:spcPts val="0"/>
              </a:spcAft>
              <a:buClr>
                <a:schemeClr val="dk1"/>
              </a:buClr>
              <a:buSzPts val="14600"/>
              <a:buNone/>
              <a:defRPr sz="14600">
                <a:solidFill>
                  <a:schemeClr val="dk1"/>
                </a:solidFill>
              </a:defRPr>
            </a:lvl8pPr>
            <a:lvl9pPr lvl="8">
              <a:spcBef>
                <a:spcPts val="0"/>
              </a:spcBef>
              <a:spcAft>
                <a:spcPts val="0"/>
              </a:spcAft>
              <a:buClr>
                <a:schemeClr val="dk1"/>
              </a:buClr>
              <a:buSzPts val="14600"/>
              <a:buNone/>
              <a:defRPr sz="14600">
                <a:solidFill>
                  <a:schemeClr val="dk1"/>
                </a:solidFill>
              </a:defRPr>
            </a:lvl9pPr>
          </a:lstStyle>
          <a:p>
            <a:endParaRPr/>
          </a:p>
        </p:txBody>
      </p:sp>
      <p:sp>
        <p:nvSpPr>
          <p:cNvPr id="7" name="Shape 7"/>
          <p:cNvSpPr txBox="1">
            <a:spLocks noGrp="1"/>
          </p:cNvSpPr>
          <p:nvPr>
            <p:ph type="body" idx="1"/>
          </p:nvPr>
        </p:nvSpPr>
        <p:spPr>
          <a:xfrm>
            <a:off x="1496160" y="7375840"/>
            <a:ext cx="40899300" cy="21865200"/>
          </a:xfrm>
          <a:prstGeom prst="rect">
            <a:avLst/>
          </a:prstGeom>
          <a:noFill/>
          <a:ln>
            <a:noFill/>
          </a:ln>
        </p:spPr>
        <p:txBody>
          <a:bodyPr spcFirstLastPara="1" wrap="square" lIns="474075" tIns="474075" rIns="474075" bIns="474075" anchor="t" anchorCtr="0"/>
          <a:lstStyle>
            <a:lvl1pPr marL="457200" lvl="0" indent="-819150">
              <a:lnSpc>
                <a:spcPct val="115000"/>
              </a:lnSpc>
              <a:spcBef>
                <a:spcPts val="0"/>
              </a:spcBef>
              <a:spcAft>
                <a:spcPts val="0"/>
              </a:spcAft>
              <a:buClr>
                <a:schemeClr val="dk2"/>
              </a:buClr>
              <a:buSzPts val="9300"/>
              <a:buChar char="●"/>
              <a:defRPr sz="9300">
                <a:solidFill>
                  <a:schemeClr val="dk2"/>
                </a:solidFill>
              </a:defRPr>
            </a:lvl1pPr>
            <a:lvl2pPr marL="914400" lvl="1" indent="-685800">
              <a:lnSpc>
                <a:spcPct val="115000"/>
              </a:lnSpc>
              <a:spcBef>
                <a:spcPts val="8300"/>
              </a:spcBef>
              <a:spcAft>
                <a:spcPts val="0"/>
              </a:spcAft>
              <a:buClr>
                <a:schemeClr val="dk2"/>
              </a:buClr>
              <a:buSzPts val="7200"/>
              <a:buChar char="○"/>
              <a:defRPr sz="7200">
                <a:solidFill>
                  <a:schemeClr val="dk2"/>
                </a:solidFill>
              </a:defRPr>
            </a:lvl2pPr>
            <a:lvl3pPr marL="1371600" lvl="2" indent="-685800">
              <a:lnSpc>
                <a:spcPct val="115000"/>
              </a:lnSpc>
              <a:spcBef>
                <a:spcPts val="8300"/>
              </a:spcBef>
              <a:spcAft>
                <a:spcPts val="0"/>
              </a:spcAft>
              <a:buClr>
                <a:schemeClr val="dk2"/>
              </a:buClr>
              <a:buSzPts val="7200"/>
              <a:buChar char="■"/>
              <a:defRPr sz="7200">
                <a:solidFill>
                  <a:schemeClr val="dk2"/>
                </a:solidFill>
              </a:defRPr>
            </a:lvl3pPr>
            <a:lvl4pPr marL="1828800" lvl="3" indent="-685800">
              <a:lnSpc>
                <a:spcPct val="115000"/>
              </a:lnSpc>
              <a:spcBef>
                <a:spcPts val="8300"/>
              </a:spcBef>
              <a:spcAft>
                <a:spcPts val="0"/>
              </a:spcAft>
              <a:buClr>
                <a:schemeClr val="dk2"/>
              </a:buClr>
              <a:buSzPts val="7200"/>
              <a:buChar char="●"/>
              <a:defRPr sz="7200">
                <a:solidFill>
                  <a:schemeClr val="dk2"/>
                </a:solidFill>
              </a:defRPr>
            </a:lvl4pPr>
            <a:lvl5pPr marL="2286000" lvl="4" indent="-685800">
              <a:lnSpc>
                <a:spcPct val="115000"/>
              </a:lnSpc>
              <a:spcBef>
                <a:spcPts val="8300"/>
              </a:spcBef>
              <a:spcAft>
                <a:spcPts val="0"/>
              </a:spcAft>
              <a:buClr>
                <a:schemeClr val="dk2"/>
              </a:buClr>
              <a:buSzPts val="7200"/>
              <a:buChar char="○"/>
              <a:defRPr sz="7200">
                <a:solidFill>
                  <a:schemeClr val="dk2"/>
                </a:solidFill>
              </a:defRPr>
            </a:lvl5pPr>
            <a:lvl6pPr marL="2743200" lvl="5" indent="-685800">
              <a:lnSpc>
                <a:spcPct val="115000"/>
              </a:lnSpc>
              <a:spcBef>
                <a:spcPts val="8300"/>
              </a:spcBef>
              <a:spcAft>
                <a:spcPts val="0"/>
              </a:spcAft>
              <a:buClr>
                <a:schemeClr val="dk2"/>
              </a:buClr>
              <a:buSzPts val="7200"/>
              <a:buChar char="■"/>
              <a:defRPr sz="7200">
                <a:solidFill>
                  <a:schemeClr val="dk2"/>
                </a:solidFill>
              </a:defRPr>
            </a:lvl6pPr>
            <a:lvl7pPr marL="3200400" lvl="6" indent="-685800">
              <a:lnSpc>
                <a:spcPct val="115000"/>
              </a:lnSpc>
              <a:spcBef>
                <a:spcPts val="8300"/>
              </a:spcBef>
              <a:spcAft>
                <a:spcPts val="0"/>
              </a:spcAft>
              <a:buClr>
                <a:schemeClr val="dk2"/>
              </a:buClr>
              <a:buSzPts val="7200"/>
              <a:buChar char="●"/>
              <a:defRPr sz="7200">
                <a:solidFill>
                  <a:schemeClr val="dk2"/>
                </a:solidFill>
              </a:defRPr>
            </a:lvl7pPr>
            <a:lvl8pPr marL="3657600" lvl="7" indent="-685800">
              <a:lnSpc>
                <a:spcPct val="115000"/>
              </a:lnSpc>
              <a:spcBef>
                <a:spcPts val="8300"/>
              </a:spcBef>
              <a:spcAft>
                <a:spcPts val="0"/>
              </a:spcAft>
              <a:buClr>
                <a:schemeClr val="dk2"/>
              </a:buClr>
              <a:buSzPts val="7200"/>
              <a:buChar char="○"/>
              <a:defRPr sz="7200">
                <a:solidFill>
                  <a:schemeClr val="dk2"/>
                </a:solidFill>
              </a:defRPr>
            </a:lvl8pPr>
            <a:lvl9pPr marL="4114800" lvl="8" indent="-685800">
              <a:lnSpc>
                <a:spcPct val="115000"/>
              </a:lnSpc>
              <a:spcBef>
                <a:spcPts val="8300"/>
              </a:spcBef>
              <a:spcAft>
                <a:spcPts val="8300"/>
              </a:spcAft>
              <a:buClr>
                <a:schemeClr val="dk2"/>
              </a:buClr>
              <a:buSzPts val="7200"/>
              <a:buChar char="■"/>
              <a:defRPr sz="7200">
                <a:solidFill>
                  <a:schemeClr val="dk2"/>
                </a:solidFill>
              </a:defRPr>
            </a:lvl9pPr>
          </a:lstStyle>
          <a:p>
            <a:endParaRPr/>
          </a:p>
        </p:txBody>
      </p:sp>
      <p:sp>
        <p:nvSpPr>
          <p:cNvPr id="8" name="Shape 8"/>
          <p:cNvSpPr txBox="1">
            <a:spLocks noGrp="1"/>
          </p:cNvSpPr>
          <p:nvPr>
            <p:ph type="sldNum" idx="12"/>
          </p:nvPr>
        </p:nvSpPr>
        <p:spPr>
          <a:xfrm>
            <a:off x="40667798" y="29844588"/>
            <a:ext cx="2634000" cy="2519100"/>
          </a:xfrm>
          <a:prstGeom prst="rect">
            <a:avLst/>
          </a:prstGeom>
          <a:noFill/>
          <a:ln>
            <a:noFill/>
          </a:ln>
        </p:spPr>
        <p:txBody>
          <a:bodyPr spcFirstLastPara="1" wrap="square" lIns="474075" tIns="474075" rIns="474075" bIns="474075" anchor="ctr" anchorCtr="0">
            <a:noAutofit/>
          </a:bodyPr>
          <a:lstStyle>
            <a:lvl1pPr lvl="0" algn="r">
              <a:buNone/>
              <a:defRPr sz="5100">
                <a:solidFill>
                  <a:schemeClr val="dk2"/>
                </a:solidFill>
              </a:defRPr>
            </a:lvl1pPr>
            <a:lvl2pPr lvl="1" algn="r">
              <a:buNone/>
              <a:defRPr sz="5100">
                <a:solidFill>
                  <a:schemeClr val="dk2"/>
                </a:solidFill>
              </a:defRPr>
            </a:lvl2pPr>
            <a:lvl3pPr lvl="2" algn="r">
              <a:buNone/>
              <a:defRPr sz="5100">
                <a:solidFill>
                  <a:schemeClr val="dk2"/>
                </a:solidFill>
              </a:defRPr>
            </a:lvl3pPr>
            <a:lvl4pPr lvl="3" algn="r">
              <a:buNone/>
              <a:defRPr sz="5100">
                <a:solidFill>
                  <a:schemeClr val="dk2"/>
                </a:solidFill>
              </a:defRPr>
            </a:lvl4pPr>
            <a:lvl5pPr lvl="4" algn="r">
              <a:buNone/>
              <a:defRPr sz="5100">
                <a:solidFill>
                  <a:schemeClr val="dk2"/>
                </a:solidFill>
              </a:defRPr>
            </a:lvl5pPr>
            <a:lvl6pPr lvl="5" algn="r">
              <a:buNone/>
              <a:defRPr sz="5100">
                <a:solidFill>
                  <a:schemeClr val="dk2"/>
                </a:solidFill>
              </a:defRPr>
            </a:lvl6pPr>
            <a:lvl7pPr lvl="6" algn="r">
              <a:buNone/>
              <a:defRPr sz="5100">
                <a:solidFill>
                  <a:schemeClr val="dk2"/>
                </a:solidFill>
              </a:defRPr>
            </a:lvl7pPr>
            <a:lvl8pPr lvl="7" algn="r">
              <a:buNone/>
              <a:defRPr sz="5100">
                <a:solidFill>
                  <a:schemeClr val="dk2"/>
                </a:solidFill>
              </a:defRPr>
            </a:lvl8pPr>
            <a:lvl9pPr lvl="8" algn="r">
              <a:buNone/>
              <a:defRPr sz="51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tif"/><Relationship Id="rId9" Type="http://schemas.openxmlformats.org/officeDocument/2006/relationships/image" Target="../media/image7.ti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Shape 53"/>
        <p:cNvGrpSpPr/>
        <p:nvPr/>
      </p:nvGrpSpPr>
      <p:grpSpPr>
        <a:xfrm>
          <a:off x="0" y="0"/>
          <a:ext cx="0" cy="0"/>
          <a:chOff x="0" y="0"/>
          <a:chExt cx="0" cy="0"/>
        </a:xfrm>
      </p:grpSpPr>
      <p:sp>
        <p:nvSpPr>
          <p:cNvPr id="54" name="Shape 54"/>
          <p:cNvSpPr/>
          <p:nvPr/>
        </p:nvSpPr>
        <p:spPr>
          <a:xfrm>
            <a:off x="-1005683" y="5596125"/>
            <a:ext cx="16383300" cy="27641700"/>
          </a:xfrm>
          <a:prstGeom prst="rect">
            <a:avLst/>
          </a:prstGeom>
          <a:solidFill>
            <a:schemeClr val="accent2">
              <a:lumMod val="75000"/>
              <a:lumOff val="25000"/>
            </a:schemeClr>
          </a:solidFill>
          <a:ln w="9525" cap="flat" cmpd="sng">
            <a:solidFill>
              <a:schemeClr val="dk2"/>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79" name="Rectangle: Rounded Corners 78">
            <a:extLst>
              <a:ext uri="{FF2B5EF4-FFF2-40B4-BE49-F238E27FC236}">
                <a16:creationId xmlns:a16="http://schemas.microsoft.com/office/drawing/2014/main" id="{BAE9337C-1C7E-4B84-9F20-8F64C4628936}"/>
              </a:ext>
            </a:extLst>
          </p:cNvPr>
          <p:cNvSpPr/>
          <p:nvPr/>
        </p:nvSpPr>
        <p:spPr>
          <a:xfrm>
            <a:off x="7849145" y="10045362"/>
            <a:ext cx="7293414" cy="11395035"/>
          </a:xfrm>
          <a:prstGeom prst="round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5C5C864-DD25-4DA0-ACC6-13F9D1FFCDAF}"/>
              </a:ext>
            </a:extLst>
          </p:cNvPr>
          <p:cNvSpPr/>
          <p:nvPr/>
        </p:nvSpPr>
        <p:spPr>
          <a:xfrm>
            <a:off x="188898" y="9982359"/>
            <a:ext cx="7418207" cy="11395035"/>
          </a:xfrm>
          <a:prstGeom prst="round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hape 57"/>
          <p:cNvSpPr/>
          <p:nvPr/>
        </p:nvSpPr>
        <p:spPr>
          <a:xfrm>
            <a:off x="-756983" y="5596124"/>
            <a:ext cx="16134600" cy="4195826"/>
          </a:xfrm>
          <a:prstGeom prst="rect">
            <a:avLst/>
          </a:prstGeom>
          <a:solidFill>
            <a:srgbClr val="CC00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accent1">
                  <a:lumMod val="40000"/>
                  <a:lumOff val="60000"/>
                </a:schemeClr>
              </a:solidFill>
            </a:endParaRPr>
          </a:p>
        </p:txBody>
      </p:sp>
      <p:sp>
        <p:nvSpPr>
          <p:cNvPr id="58" name="Shape 58"/>
          <p:cNvSpPr/>
          <p:nvPr/>
        </p:nvSpPr>
        <p:spPr>
          <a:xfrm>
            <a:off x="16079400" y="5596125"/>
            <a:ext cx="27861868" cy="27345900"/>
          </a:xfrm>
          <a:prstGeom prst="rect">
            <a:avLst/>
          </a:prstGeom>
          <a:solidFill>
            <a:schemeClr val="bg2"/>
          </a:solidFill>
          <a:ln w="9525" cap="flat" cmpd="sng">
            <a:solidFill>
              <a:schemeClr val="dk2"/>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59" name="Shape 59"/>
          <p:cNvSpPr/>
          <p:nvPr/>
        </p:nvSpPr>
        <p:spPr>
          <a:xfrm rot="10800000">
            <a:off x="13450500" y="-99150"/>
            <a:ext cx="30440700" cy="5142300"/>
          </a:xfrm>
          <a:prstGeom prst="homePlate">
            <a:avLst>
              <a:gd name="adj" fmla="val 50000"/>
            </a:avLst>
          </a:prstGeom>
          <a:solidFill>
            <a:schemeClr val="bg1"/>
          </a:solidFill>
          <a:ln w="9525" cap="flat" cmpd="sng">
            <a:no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60" name="Shape 60"/>
          <p:cNvSpPr/>
          <p:nvPr/>
        </p:nvSpPr>
        <p:spPr>
          <a:xfrm rot="10800000">
            <a:off x="-9401425" y="-99150"/>
            <a:ext cx="24666000" cy="5142300"/>
          </a:xfrm>
          <a:prstGeom prst="chevron">
            <a:avLst>
              <a:gd name="adj" fmla="val 50000"/>
            </a:avLst>
          </a:prstGeom>
          <a:solidFill>
            <a:schemeClr val="accent2">
              <a:lumMod val="75000"/>
              <a:lumOff val="25000"/>
            </a:schemeClr>
          </a:solidFill>
          <a:ln>
            <a:noFill/>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61" name="Shape 61"/>
          <p:cNvSpPr txBox="1"/>
          <p:nvPr/>
        </p:nvSpPr>
        <p:spPr>
          <a:xfrm>
            <a:off x="0" y="87750"/>
            <a:ext cx="12792900" cy="5054400"/>
          </a:xfrm>
          <a:prstGeom prst="rect">
            <a:avLst/>
          </a:prstGeom>
          <a:noFill/>
          <a:ln>
            <a:noFill/>
          </a:ln>
        </p:spPr>
        <p:txBody>
          <a:bodyPr spcFirstLastPara="1" wrap="square" lIns="126975" tIns="126975" rIns="126975" bIns="126975" anchor="t" anchorCtr="0">
            <a:noAutofit/>
          </a:bodyPr>
          <a:lstStyle/>
          <a:p>
            <a:pPr marL="0" lvl="0" indent="0" algn="l" rtl="0">
              <a:lnSpc>
                <a:spcPct val="115000"/>
              </a:lnSpc>
              <a:spcBef>
                <a:spcPts val="0"/>
              </a:spcBef>
              <a:spcAft>
                <a:spcPts val="0"/>
              </a:spcAft>
              <a:buNone/>
            </a:pPr>
            <a:endParaRPr sz="1700" b="1">
              <a:solidFill>
                <a:srgbClr val="434343"/>
              </a:solidFill>
            </a:endParaRPr>
          </a:p>
          <a:p>
            <a:pPr marL="0" lvl="0" indent="0" algn="l" rtl="0">
              <a:lnSpc>
                <a:spcPct val="115000"/>
              </a:lnSpc>
              <a:spcBef>
                <a:spcPts val="0"/>
              </a:spcBef>
              <a:spcAft>
                <a:spcPts val="0"/>
              </a:spcAft>
              <a:buNone/>
            </a:pPr>
            <a:endParaRPr sz="1700" b="1">
              <a:solidFill>
                <a:srgbClr val="434343"/>
              </a:solidFill>
            </a:endParaRPr>
          </a:p>
          <a:p>
            <a:pPr marL="0" lvl="0" indent="0" algn="ctr" rtl="0">
              <a:lnSpc>
                <a:spcPct val="115000"/>
              </a:lnSpc>
              <a:spcBef>
                <a:spcPts val="0"/>
              </a:spcBef>
              <a:spcAft>
                <a:spcPts val="0"/>
              </a:spcAft>
              <a:buNone/>
            </a:pPr>
            <a:r>
              <a:rPr lang="en" sz="4200" b="1">
                <a:solidFill>
                  <a:srgbClr val="FFFFFF"/>
                </a:solidFill>
              </a:rPr>
              <a:t>Temporal Analysis of Occupancy Characteristics and Land to Improvement Ratio in the </a:t>
            </a:r>
            <a:endParaRPr sz="4200" b="1">
              <a:solidFill>
                <a:srgbClr val="FFFFFF"/>
              </a:solidFill>
            </a:endParaRPr>
          </a:p>
          <a:p>
            <a:pPr marL="0" lvl="0" indent="0" algn="ctr" rtl="0">
              <a:lnSpc>
                <a:spcPct val="115000"/>
              </a:lnSpc>
              <a:spcBef>
                <a:spcPts val="0"/>
              </a:spcBef>
              <a:spcAft>
                <a:spcPts val="0"/>
              </a:spcAft>
              <a:buNone/>
            </a:pPr>
            <a:r>
              <a:rPr lang="en" sz="4200" b="1">
                <a:solidFill>
                  <a:srgbClr val="FFFFFF"/>
                </a:solidFill>
              </a:rPr>
              <a:t>Heritage Neighborhoods of San Marcos, TX</a:t>
            </a:r>
            <a:endParaRPr sz="4200" b="1">
              <a:solidFill>
                <a:srgbClr val="FFFFFF"/>
              </a:solidFill>
            </a:endParaRPr>
          </a:p>
          <a:p>
            <a:pPr marL="0" lvl="0" indent="0" algn="ctr" rtl="0">
              <a:lnSpc>
                <a:spcPct val="100000"/>
              </a:lnSpc>
              <a:spcBef>
                <a:spcPts val="0"/>
              </a:spcBef>
              <a:spcAft>
                <a:spcPts val="0"/>
              </a:spcAft>
              <a:buNone/>
            </a:pPr>
            <a:endParaRPr sz="3300" b="1">
              <a:solidFill>
                <a:srgbClr val="666666"/>
              </a:solidFill>
            </a:endParaRPr>
          </a:p>
          <a:p>
            <a:pPr marL="0" lvl="0" indent="0" algn="ctr" rtl="0">
              <a:lnSpc>
                <a:spcPct val="100000"/>
              </a:lnSpc>
              <a:spcBef>
                <a:spcPts val="0"/>
              </a:spcBef>
              <a:spcAft>
                <a:spcPts val="0"/>
              </a:spcAft>
              <a:buNone/>
            </a:pPr>
            <a:r>
              <a:rPr lang="en" sz="3000" b="1">
                <a:solidFill>
                  <a:srgbClr val="B7B7B7"/>
                </a:solidFill>
              </a:rPr>
              <a:t>James Corson, Wyatt Ellison, Spencer Cardwell &amp; Hunter Harrison</a:t>
            </a:r>
            <a:endParaRPr sz="3000" b="1">
              <a:solidFill>
                <a:srgbClr val="B7B7B7"/>
              </a:solidFill>
            </a:endParaRPr>
          </a:p>
        </p:txBody>
      </p:sp>
      <p:cxnSp>
        <p:nvCxnSpPr>
          <p:cNvPr id="62" name="Shape 62"/>
          <p:cNvCxnSpPr/>
          <p:nvPr/>
        </p:nvCxnSpPr>
        <p:spPr>
          <a:xfrm>
            <a:off x="607600" y="3083225"/>
            <a:ext cx="11211900" cy="44100"/>
          </a:xfrm>
          <a:prstGeom prst="straightConnector1">
            <a:avLst/>
          </a:prstGeom>
          <a:noFill/>
          <a:ln w="38100" cap="flat" cmpd="sng">
            <a:solidFill>
              <a:srgbClr val="D9D9D9"/>
            </a:solidFill>
            <a:prstDash val="solid"/>
            <a:round/>
            <a:headEnd type="none" w="med" len="med"/>
            <a:tailEnd type="none" w="med" len="med"/>
          </a:ln>
        </p:spPr>
      </p:cxnSp>
      <p:sp>
        <p:nvSpPr>
          <p:cNvPr id="63" name="Shape 63"/>
          <p:cNvSpPr/>
          <p:nvPr/>
        </p:nvSpPr>
        <p:spPr>
          <a:xfrm>
            <a:off x="19311707" y="252563"/>
            <a:ext cx="7799100" cy="4482900"/>
          </a:xfrm>
          <a:prstGeom prst="roundRect">
            <a:avLst>
              <a:gd name="adj" fmla="val 16667"/>
            </a:avLst>
          </a:prstGeom>
          <a:solidFill>
            <a:schemeClr val="tx2"/>
          </a:solidFill>
          <a:ln w="76200" cap="flat" cmpd="sng">
            <a:solidFill>
              <a:srgbClr val="FFFFFF"/>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64" name="Shape 64"/>
          <p:cNvSpPr txBox="1"/>
          <p:nvPr/>
        </p:nvSpPr>
        <p:spPr>
          <a:xfrm>
            <a:off x="19584132" y="208688"/>
            <a:ext cx="7259700" cy="4284900"/>
          </a:xfrm>
          <a:prstGeom prst="rect">
            <a:avLst/>
          </a:prstGeom>
          <a:noFill/>
          <a:ln>
            <a:noFill/>
          </a:ln>
        </p:spPr>
        <p:txBody>
          <a:bodyPr spcFirstLastPara="1" wrap="square" lIns="126975" tIns="126975" rIns="126975" bIns="126975" anchor="t" anchorCtr="0">
            <a:noAutofit/>
          </a:bodyPr>
          <a:lstStyle/>
          <a:p>
            <a:pPr marL="0" lvl="0" indent="0" algn="ctr" rtl="0">
              <a:spcBef>
                <a:spcPts val="0"/>
              </a:spcBef>
              <a:spcAft>
                <a:spcPts val="0"/>
              </a:spcAft>
              <a:buNone/>
            </a:pPr>
            <a:r>
              <a:rPr lang="en" sz="4000" b="1" dirty="0">
                <a:solidFill>
                  <a:schemeClr val="accent2">
                    <a:lumMod val="90000"/>
                    <a:lumOff val="10000"/>
                  </a:schemeClr>
                </a:solidFill>
              </a:rPr>
              <a:t>Susceptibility to Change</a:t>
            </a:r>
            <a:endParaRPr sz="4000" b="1" dirty="0">
              <a:solidFill>
                <a:schemeClr val="accent2">
                  <a:lumMod val="90000"/>
                  <a:lumOff val="10000"/>
                </a:schemeClr>
              </a:solidFill>
            </a:endParaRPr>
          </a:p>
          <a:p>
            <a:pPr marL="0" lvl="0" indent="0" algn="ctr" rtl="0">
              <a:spcBef>
                <a:spcPts val="0"/>
              </a:spcBef>
              <a:spcAft>
                <a:spcPts val="0"/>
              </a:spcAft>
              <a:buNone/>
            </a:pPr>
            <a:endParaRPr sz="1100" b="1" dirty="0">
              <a:solidFill>
                <a:schemeClr val="accent2">
                  <a:lumMod val="90000"/>
                  <a:lumOff val="10000"/>
                </a:schemeClr>
              </a:solidFill>
            </a:endParaRPr>
          </a:p>
          <a:p>
            <a:pPr marL="0" lvl="0" indent="0">
              <a:spcBef>
                <a:spcPts val="0"/>
              </a:spcBef>
              <a:spcAft>
                <a:spcPts val="0"/>
              </a:spcAft>
              <a:buNone/>
            </a:pPr>
            <a:r>
              <a:rPr lang="en" sz="3100" b="1" dirty="0">
                <a:solidFill>
                  <a:schemeClr val="accent2">
                    <a:lumMod val="90000"/>
                    <a:lumOff val="10000"/>
                  </a:schemeClr>
                </a:solidFill>
              </a:rPr>
              <a:t>A characterization of an area’s sensitivity to new development or redevelopment. For our purposes, we will delineate a neighborhood’s susceptibility to change as a function of Owner Occupancy and Land to Improvement Ratio.</a:t>
            </a:r>
            <a:endParaRPr sz="3100" b="1" dirty="0">
              <a:solidFill>
                <a:schemeClr val="accent2">
                  <a:lumMod val="90000"/>
                  <a:lumOff val="10000"/>
                </a:schemeClr>
              </a:solidFill>
            </a:endParaRPr>
          </a:p>
        </p:txBody>
      </p:sp>
      <p:sp>
        <p:nvSpPr>
          <p:cNvPr id="65" name="Shape 65"/>
          <p:cNvSpPr/>
          <p:nvPr/>
        </p:nvSpPr>
        <p:spPr>
          <a:xfrm>
            <a:off x="27303518" y="252563"/>
            <a:ext cx="7799100" cy="4482900"/>
          </a:xfrm>
          <a:prstGeom prst="roundRect">
            <a:avLst>
              <a:gd name="adj" fmla="val 16667"/>
            </a:avLst>
          </a:prstGeom>
          <a:solidFill>
            <a:schemeClr val="tx2"/>
          </a:solidFill>
          <a:ln w="76200" cap="flat" cmpd="sng">
            <a:solidFill>
              <a:srgbClr val="FFFFFF"/>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66" name="Shape 66"/>
          <p:cNvSpPr/>
          <p:nvPr/>
        </p:nvSpPr>
        <p:spPr>
          <a:xfrm>
            <a:off x="35295347" y="252563"/>
            <a:ext cx="7799100" cy="4482900"/>
          </a:xfrm>
          <a:prstGeom prst="roundRect">
            <a:avLst>
              <a:gd name="adj" fmla="val 16667"/>
            </a:avLst>
          </a:prstGeom>
          <a:solidFill>
            <a:schemeClr val="tx2"/>
          </a:solidFill>
          <a:ln w="76200" cap="flat" cmpd="sng">
            <a:solidFill>
              <a:srgbClr val="FFFFFF"/>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67" name="Shape 67"/>
          <p:cNvSpPr txBox="1"/>
          <p:nvPr/>
        </p:nvSpPr>
        <p:spPr>
          <a:xfrm>
            <a:off x="35562547" y="230625"/>
            <a:ext cx="7490700" cy="4482900"/>
          </a:xfrm>
          <a:prstGeom prst="rect">
            <a:avLst/>
          </a:prstGeom>
          <a:noFill/>
          <a:ln>
            <a:noFill/>
          </a:ln>
        </p:spPr>
        <p:txBody>
          <a:bodyPr spcFirstLastPara="1" wrap="square" lIns="126975" tIns="126975" rIns="126975" bIns="126975" anchor="t" anchorCtr="0">
            <a:noAutofit/>
          </a:bodyPr>
          <a:lstStyle/>
          <a:p>
            <a:pPr marL="0" lvl="0" indent="0">
              <a:spcBef>
                <a:spcPts val="0"/>
              </a:spcBef>
              <a:spcAft>
                <a:spcPts val="0"/>
              </a:spcAft>
              <a:buNone/>
            </a:pPr>
            <a:r>
              <a:rPr lang="en" sz="4000" b="1" dirty="0">
                <a:solidFill>
                  <a:schemeClr val="accent2">
                    <a:lumMod val="90000"/>
                    <a:lumOff val="10000"/>
                  </a:schemeClr>
                </a:solidFill>
              </a:rPr>
              <a:t>Land to Improvement Ratio</a:t>
            </a:r>
            <a:endParaRPr sz="4000" b="1" dirty="0">
              <a:solidFill>
                <a:schemeClr val="accent2">
                  <a:lumMod val="90000"/>
                  <a:lumOff val="10000"/>
                </a:schemeClr>
              </a:solidFill>
            </a:endParaRPr>
          </a:p>
          <a:p>
            <a:pPr marL="0" lvl="0" indent="0" algn="just" rtl="0">
              <a:spcBef>
                <a:spcPts val="0"/>
              </a:spcBef>
              <a:spcAft>
                <a:spcPts val="0"/>
              </a:spcAft>
              <a:buNone/>
            </a:pPr>
            <a:endParaRPr sz="1100" b="1" dirty="0">
              <a:solidFill>
                <a:schemeClr val="accent2">
                  <a:lumMod val="90000"/>
                  <a:lumOff val="10000"/>
                </a:schemeClr>
              </a:solidFill>
            </a:endParaRPr>
          </a:p>
          <a:p>
            <a:pPr marL="0" lvl="0" indent="0">
              <a:spcBef>
                <a:spcPts val="0"/>
              </a:spcBef>
              <a:spcAft>
                <a:spcPts val="0"/>
              </a:spcAft>
              <a:buNone/>
            </a:pPr>
            <a:r>
              <a:rPr lang="en" sz="3100" b="1" dirty="0">
                <a:solidFill>
                  <a:schemeClr val="accent2">
                    <a:lumMod val="90000"/>
                    <a:lumOff val="10000"/>
                  </a:schemeClr>
                </a:solidFill>
              </a:rPr>
              <a:t>An index of property value that juxtaposes a parcel’s land market value with the total market value of improvements made on that parcel. A concentration of high “LIR” values increases prospect of development. </a:t>
            </a:r>
            <a:endParaRPr sz="3100" b="1" dirty="0">
              <a:solidFill>
                <a:schemeClr val="accent2">
                  <a:lumMod val="90000"/>
                  <a:lumOff val="10000"/>
                </a:schemeClr>
              </a:solidFill>
            </a:endParaRPr>
          </a:p>
        </p:txBody>
      </p:sp>
      <p:sp>
        <p:nvSpPr>
          <p:cNvPr id="68" name="Shape 68"/>
          <p:cNvSpPr txBox="1"/>
          <p:nvPr/>
        </p:nvSpPr>
        <p:spPr>
          <a:xfrm>
            <a:off x="27650480" y="208688"/>
            <a:ext cx="7259700" cy="4284900"/>
          </a:xfrm>
          <a:prstGeom prst="rect">
            <a:avLst/>
          </a:prstGeom>
          <a:noFill/>
          <a:ln>
            <a:noFill/>
          </a:ln>
        </p:spPr>
        <p:txBody>
          <a:bodyPr spcFirstLastPara="1" wrap="square" lIns="126975" tIns="126975" rIns="126975" bIns="126975" anchor="t" anchorCtr="0">
            <a:noAutofit/>
          </a:bodyPr>
          <a:lstStyle/>
          <a:p>
            <a:pPr marL="0" lvl="0" indent="0" algn="ctr" rtl="0">
              <a:spcBef>
                <a:spcPts val="0"/>
              </a:spcBef>
              <a:spcAft>
                <a:spcPts val="0"/>
              </a:spcAft>
              <a:buNone/>
            </a:pPr>
            <a:r>
              <a:rPr lang="en" sz="4000" b="1" dirty="0">
                <a:solidFill>
                  <a:schemeClr val="accent2">
                    <a:lumMod val="90000"/>
                    <a:lumOff val="10000"/>
                  </a:schemeClr>
                </a:solidFill>
              </a:rPr>
              <a:t>Owner Occupancy</a:t>
            </a:r>
            <a:endParaRPr sz="4000" b="1" dirty="0">
              <a:solidFill>
                <a:schemeClr val="accent2">
                  <a:lumMod val="90000"/>
                  <a:lumOff val="10000"/>
                </a:schemeClr>
              </a:solidFill>
            </a:endParaRPr>
          </a:p>
          <a:p>
            <a:pPr marL="0" lvl="0" indent="0" algn="just" rtl="0">
              <a:spcBef>
                <a:spcPts val="0"/>
              </a:spcBef>
              <a:spcAft>
                <a:spcPts val="0"/>
              </a:spcAft>
              <a:buNone/>
            </a:pPr>
            <a:endParaRPr sz="1100" b="1" dirty="0">
              <a:solidFill>
                <a:schemeClr val="accent2">
                  <a:lumMod val="90000"/>
                  <a:lumOff val="10000"/>
                </a:schemeClr>
              </a:solidFill>
            </a:endParaRPr>
          </a:p>
          <a:p>
            <a:pPr marL="0" lvl="0" indent="0" rtl="0">
              <a:spcBef>
                <a:spcPts val="0"/>
              </a:spcBef>
              <a:spcAft>
                <a:spcPts val="0"/>
              </a:spcAft>
              <a:buNone/>
            </a:pPr>
            <a:r>
              <a:rPr lang="en" sz="3100" b="1" dirty="0">
                <a:solidFill>
                  <a:schemeClr val="accent2">
                    <a:lumMod val="90000"/>
                    <a:lumOff val="10000"/>
                  </a:schemeClr>
                </a:solidFill>
              </a:rPr>
              <a:t>Whether or not property owners reside at their own properties contributes to the susceptibility to change of an area. If a significant proportion of an area is abandoned or being rented, the area is more likely to be developed upon.</a:t>
            </a:r>
            <a:endParaRPr sz="3100" b="1" dirty="0">
              <a:solidFill>
                <a:schemeClr val="accent2">
                  <a:lumMod val="90000"/>
                  <a:lumOff val="10000"/>
                </a:schemeClr>
              </a:solidFill>
            </a:endParaRPr>
          </a:p>
          <a:p>
            <a:pPr marL="0" lvl="0" indent="0" algn="just">
              <a:spcBef>
                <a:spcPts val="0"/>
              </a:spcBef>
              <a:spcAft>
                <a:spcPts val="0"/>
              </a:spcAft>
              <a:buNone/>
            </a:pPr>
            <a:endParaRPr sz="3100" b="1" dirty="0">
              <a:solidFill>
                <a:srgbClr val="FF0000"/>
              </a:solidFill>
            </a:endParaRPr>
          </a:p>
        </p:txBody>
      </p:sp>
      <p:sp>
        <p:nvSpPr>
          <p:cNvPr id="69" name="Shape 69"/>
          <p:cNvSpPr txBox="1"/>
          <p:nvPr/>
        </p:nvSpPr>
        <p:spPr>
          <a:xfrm>
            <a:off x="799767" y="9895199"/>
            <a:ext cx="6105601" cy="1106700"/>
          </a:xfrm>
          <a:prstGeom prst="rect">
            <a:avLst/>
          </a:prstGeom>
          <a:noFill/>
          <a:ln>
            <a:noFill/>
          </a:ln>
        </p:spPr>
        <p:txBody>
          <a:bodyPr spcFirstLastPara="1" wrap="square" lIns="126975" tIns="126975" rIns="126975" bIns="126975" anchor="t" anchorCtr="0">
            <a:noAutofit/>
          </a:bodyPr>
          <a:lstStyle/>
          <a:p>
            <a:pPr marL="0" lvl="0" indent="0" algn="ctr">
              <a:spcBef>
                <a:spcPts val="0"/>
              </a:spcBef>
              <a:spcAft>
                <a:spcPts val="0"/>
              </a:spcAft>
              <a:buNone/>
            </a:pPr>
            <a:r>
              <a:rPr lang="en" sz="6000" b="1" dirty="0">
                <a:solidFill>
                  <a:schemeClr val="bg1"/>
                </a:solidFill>
              </a:rPr>
              <a:t>Data &amp; </a:t>
            </a:r>
            <a:r>
              <a:rPr lang="en-US" sz="6000" b="1" dirty="0">
                <a:solidFill>
                  <a:schemeClr val="bg1"/>
                </a:solidFill>
              </a:rPr>
              <a:t>Methods</a:t>
            </a:r>
            <a:endParaRPr sz="6000" b="1" dirty="0">
              <a:solidFill>
                <a:schemeClr val="bg1"/>
              </a:solidFill>
            </a:endParaRPr>
          </a:p>
        </p:txBody>
      </p:sp>
      <p:sp>
        <p:nvSpPr>
          <p:cNvPr id="70" name="Shape 70"/>
          <p:cNvSpPr txBox="1"/>
          <p:nvPr/>
        </p:nvSpPr>
        <p:spPr>
          <a:xfrm>
            <a:off x="627362" y="11019601"/>
            <a:ext cx="6921375" cy="9589833"/>
          </a:xfrm>
          <a:prstGeom prst="rect">
            <a:avLst/>
          </a:prstGeom>
          <a:noFill/>
          <a:ln>
            <a:noFill/>
          </a:ln>
        </p:spPr>
        <p:txBody>
          <a:bodyPr spcFirstLastPara="1" wrap="square" lIns="126975" tIns="126975" rIns="126975" bIns="126975" anchor="t" anchorCtr="0">
            <a:noAutofit/>
          </a:bodyPr>
          <a:lstStyle/>
          <a:p>
            <a:pPr marL="0" lvl="0" indent="0">
              <a:lnSpc>
                <a:spcPct val="115000"/>
              </a:lnSpc>
              <a:spcBef>
                <a:spcPts val="0"/>
              </a:spcBef>
              <a:spcAft>
                <a:spcPts val="0"/>
              </a:spcAft>
              <a:buNone/>
            </a:pPr>
            <a:r>
              <a:rPr lang="en" sz="2800" dirty="0">
                <a:solidFill>
                  <a:schemeClr val="bg1"/>
                </a:solidFill>
              </a:rPr>
              <a:t>We utilized 10 years worth of Hays County Appraisal District tabular data, as well as parcel and neighborhood shapefiles found on  Texas State University’s Geography Department’s data drive.</a:t>
            </a:r>
          </a:p>
          <a:p>
            <a:pPr marL="0" lvl="0" indent="0">
              <a:lnSpc>
                <a:spcPct val="115000"/>
              </a:lnSpc>
              <a:spcBef>
                <a:spcPts val="0"/>
              </a:spcBef>
              <a:spcAft>
                <a:spcPts val="0"/>
              </a:spcAft>
              <a:buNone/>
            </a:pPr>
            <a:endParaRPr lang="en" sz="2800" dirty="0">
              <a:solidFill>
                <a:schemeClr val="bg1"/>
              </a:solidFill>
            </a:endParaRPr>
          </a:p>
          <a:p>
            <a:pPr marL="0" lvl="0" indent="0">
              <a:lnSpc>
                <a:spcPct val="115000"/>
              </a:lnSpc>
              <a:spcBef>
                <a:spcPts val="0"/>
              </a:spcBef>
              <a:spcAft>
                <a:spcPts val="0"/>
              </a:spcAft>
              <a:buNone/>
            </a:pPr>
            <a:r>
              <a:rPr lang="en" sz="2800" dirty="0">
                <a:solidFill>
                  <a:schemeClr val="bg1"/>
                </a:solidFill>
              </a:rPr>
              <a:t>We began by clean</a:t>
            </a:r>
            <a:r>
              <a:rPr lang="en-US" sz="2800" dirty="0" err="1">
                <a:solidFill>
                  <a:schemeClr val="bg1"/>
                </a:solidFill>
              </a:rPr>
              <a:t>ing</a:t>
            </a:r>
            <a:r>
              <a:rPr lang="en-US" sz="2800" dirty="0">
                <a:solidFill>
                  <a:schemeClr val="bg1"/>
                </a:solidFill>
              </a:rPr>
              <a:t> our 30+ Excel data tables. We then focused our efforts on joining our tables to shapefiles and transforming those feature classes for difference mapping. Concurrently,  our programming team worked to develop custom Python Script Tools for ArcMap which would assist in expediting our processing going forward. Once we produced those difference maps, we conducted some simple univariate statistics and linear regressions to quantitively summarize our findings.</a:t>
            </a:r>
            <a:endParaRPr sz="2800" dirty="0">
              <a:solidFill>
                <a:schemeClr val="bg1"/>
              </a:solidFill>
            </a:endParaRPr>
          </a:p>
        </p:txBody>
      </p:sp>
      <p:sp>
        <p:nvSpPr>
          <p:cNvPr id="71" name="Shape 71"/>
          <p:cNvSpPr txBox="1"/>
          <p:nvPr/>
        </p:nvSpPr>
        <p:spPr>
          <a:xfrm>
            <a:off x="8940133" y="5801525"/>
            <a:ext cx="7259700" cy="1459200"/>
          </a:xfrm>
          <a:prstGeom prst="rect">
            <a:avLst/>
          </a:prstGeom>
          <a:noFill/>
          <a:ln>
            <a:noFill/>
          </a:ln>
        </p:spPr>
        <p:txBody>
          <a:bodyPr spcFirstLastPara="1" wrap="square" lIns="126975" tIns="126975" rIns="126975" bIns="126975" anchor="t" anchorCtr="0">
            <a:noAutofit/>
          </a:bodyPr>
          <a:lstStyle/>
          <a:p>
            <a:pPr marL="0" lvl="0" indent="0" algn="ctr">
              <a:spcBef>
                <a:spcPts val="0"/>
              </a:spcBef>
              <a:spcAft>
                <a:spcPts val="0"/>
              </a:spcAft>
              <a:buNone/>
            </a:pPr>
            <a:endParaRPr sz="6000" b="1">
              <a:solidFill>
                <a:srgbClr val="FFFFFF"/>
              </a:solidFill>
            </a:endParaRPr>
          </a:p>
        </p:txBody>
      </p:sp>
      <p:sp>
        <p:nvSpPr>
          <p:cNvPr id="72" name="Shape 72"/>
          <p:cNvSpPr txBox="1"/>
          <p:nvPr/>
        </p:nvSpPr>
        <p:spPr>
          <a:xfrm>
            <a:off x="4866675" y="5547600"/>
            <a:ext cx="6138900" cy="110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000" b="1" dirty="0">
                <a:solidFill>
                  <a:schemeClr val="bg1"/>
                </a:solidFill>
              </a:rPr>
              <a:t>Our Question</a:t>
            </a:r>
            <a:endParaRPr sz="7000" b="1" dirty="0">
              <a:solidFill>
                <a:schemeClr val="bg1"/>
              </a:solidFill>
            </a:endParaRPr>
          </a:p>
        </p:txBody>
      </p:sp>
      <p:sp>
        <p:nvSpPr>
          <p:cNvPr id="73" name="Shape 73"/>
          <p:cNvSpPr txBox="1"/>
          <p:nvPr/>
        </p:nvSpPr>
        <p:spPr>
          <a:xfrm>
            <a:off x="607600" y="6860525"/>
            <a:ext cx="14214600" cy="180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200" dirty="0">
                <a:solidFill>
                  <a:schemeClr val="bg1"/>
                </a:solidFill>
              </a:rPr>
              <a:t>How have rates of owner occupancy developed in the study area over the past decade? Are there any perceptible trends in standard LIR values for parcels within the study area?</a:t>
            </a:r>
            <a:endParaRPr sz="4200" dirty="0">
              <a:solidFill>
                <a:schemeClr val="bg1"/>
              </a:solidFill>
            </a:endParaRPr>
          </a:p>
        </p:txBody>
      </p:sp>
      <p:sp>
        <p:nvSpPr>
          <p:cNvPr id="74" name="Shape 74"/>
          <p:cNvSpPr txBox="1"/>
          <p:nvPr/>
        </p:nvSpPr>
        <p:spPr>
          <a:xfrm>
            <a:off x="1841674" y="21377394"/>
            <a:ext cx="13493700" cy="799830"/>
          </a:xfrm>
          <a:prstGeom prst="rect">
            <a:avLst/>
          </a:prstGeom>
          <a:noFill/>
          <a:ln>
            <a:noFill/>
          </a:ln>
        </p:spPr>
        <p:txBody>
          <a:bodyPr spcFirstLastPara="1" wrap="square" lIns="126975" tIns="126975" rIns="126975" bIns="126975" anchor="t" anchorCtr="0">
            <a:noAutofit/>
          </a:bodyPr>
          <a:lstStyle/>
          <a:p>
            <a:pPr marL="0" lvl="0" indent="0">
              <a:spcBef>
                <a:spcPts val="0"/>
              </a:spcBef>
              <a:spcAft>
                <a:spcPts val="0"/>
              </a:spcAft>
              <a:buNone/>
            </a:pPr>
            <a:r>
              <a:rPr lang="en" sz="5400" b="1" dirty="0">
                <a:solidFill>
                  <a:schemeClr val="bg1"/>
                </a:solidFill>
              </a:rPr>
              <a:t>Custom Script Tools for ArcMap:</a:t>
            </a:r>
          </a:p>
          <a:p>
            <a:pPr lvl="0"/>
            <a:r>
              <a:rPr lang="en-US" sz="2800" dirty="0">
                <a:solidFill>
                  <a:srgbClr val="FFFFFF"/>
                </a:solidFill>
              </a:rPr>
              <a:t>The scripts and tools we developed over the course of this project are intended to serve future analyses of a similar nature. A collection of useful pre-existing, ancillary tools and a suggested model for preprocessing of new data are provided in our CD deliverable.</a:t>
            </a:r>
          </a:p>
          <a:p>
            <a:pPr marL="0" lvl="0" indent="0">
              <a:spcBef>
                <a:spcPts val="0"/>
              </a:spcBef>
              <a:spcAft>
                <a:spcPts val="0"/>
              </a:spcAft>
              <a:buNone/>
            </a:pPr>
            <a:endParaRPr sz="5400" b="1" dirty="0">
              <a:solidFill>
                <a:schemeClr val="bg1"/>
              </a:solidFill>
            </a:endParaRPr>
          </a:p>
        </p:txBody>
      </p:sp>
      <p:sp>
        <p:nvSpPr>
          <p:cNvPr id="75" name="Shape 75"/>
          <p:cNvSpPr/>
          <p:nvPr/>
        </p:nvSpPr>
        <p:spPr>
          <a:xfrm rot="5400000">
            <a:off x="-2308282" y="30453677"/>
            <a:ext cx="4247100" cy="2481000"/>
          </a:xfrm>
          <a:prstGeom prst="homePlate">
            <a:avLst>
              <a:gd name="adj" fmla="val 39674"/>
            </a:avLst>
          </a:prstGeom>
          <a:solidFill>
            <a:srgbClr val="FF33CC"/>
          </a:solidFill>
          <a:ln>
            <a:noFill/>
          </a:ln>
        </p:spPr>
        <p:txBody>
          <a:bodyPr spcFirstLastPara="1" wrap="square" lIns="126975" tIns="126975" rIns="126975" bIns="126975" anchor="ctr" anchorCtr="0">
            <a:noAutofit/>
          </a:bodyPr>
          <a:lstStyle/>
          <a:p>
            <a:pPr marL="0" lvl="0" indent="0">
              <a:spcBef>
                <a:spcPts val="0"/>
              </a:spcBef>
              <a:spcAft>
                <a:spcPts val="0"/>
              </a:spcAft>
              <a:buNone/>
            </a:pPr>
            <a:endParaRPr/>
          </a:p>
        </p:txBody>
      </p:sp>
      <p:pic>
        <p:nvPicPr>
          <p:cNvPr id="76" name="Shape 76"/>
          <p:cNvPicPr preferRelativeResize="0"/>
          <p:nvPr/>
        </p:nvPicPr>
        <p:blipFill>
          <a:blip r:embed="rId3">
            <a:alphaModFix/>
          </a:blip>
          <a:stretch>
            <a:fillRect/>
          </a:stretch>
        </p:blipFill>
        <p:spPr>
          <a:xfrm>
            <a:off x="-85952" y="22639601"/>
            <a:ext cx="1128271" cy="1459351"/>
          </a:xfrm>
          <a:prstGeom prst="rect">
            <a:avLst/>
          </a:prstGeom>
          <a:noFill/>
          <a:ln>
            <a:noFill/>
          </a:ln>
        </p:spPr>
      </p:pic>
      <p:sp>
        <p:nvSpPr>
          <p:cNvPr id="77" name="Shape 77"/>
          <p:cNvSpPr/>
          <p:nvPr/>
        </p:nvSpPr>
        <p:spPr>
          <a:xfrm rot="5400000">
            <a:off x="-2282625" y="27584939"/>
            <a:ext cx="4195825" cy="2481000"/>
          </a:xfrm>
          <a:prstGeom prst="homePlate">
            <a:avLst>
              <a:gd name="adj" fmla="val 39674"/>
            </a:avLst>
          </a:prstGeom>
          <a:solidFill>
            <a:srgbClr val="FF66FF"/>
          </a:solidFill>
          <a:ln>
            <a:noFill/>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78" name="Shape 78"/>
          <p:cNvSpPr/>
          <p:nvPr/>
        </p:nvSpPr>
        <p:spPr>
          <a:xfrm rot="5400000">
            <a:off x="-2121419" y="24795140"/>
            <a:ext cx="3873374" cy="2481000"/>
          </a:xfrm>
          <a:prstGeom prst="homePlate">
            <a:avLst>
              <a:gd name="adj" fmla="val 39674"/>
            </a:avLst>
          </a:prstGeom>
          <a:solidFill>
            <a:srgbClr val="CC00FF"/>
          </a:solidFill>
          <a:ln>
            <a:noFill/>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85" name="Shape 85"/>
          <p:cNvSpPr/>
          <p:nvPr/>
        </p:nvSpPr>
        <p:spPr>
          <a:xfrm>
            <a:off x="1708289" y="24186226"/>
            <a:ext cx="13373324" cy="2632087"/>
          </a:xfrm>
          <a:prstGeom prst="roundRect">
            <a:avLst>
              <a:gd name="adj" fmla="val 16667"/>
            </a:avLst>
          </a:prstGeom>
          <a:noFill/>
          <a:ln w="76200" cap="flat" cmpd="sng">
            <a:solidFill>
              <a:srgbClr val="CC00FF"/>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86" name="Shape 86"/>
          <p:cNvSpPr/>
          <p:nvPr/>
        </p:nvSpPr>
        <p:spPr>
          <a:xfrm>
            <a:off x="1708289" y="27116875"/>
            <a:ext cx="13493700" cy="2718301"/>
          </a:xfrm>
          <a:prstGeom prst="roundRect">
            <a:avLst>
              <a:gd name="adj" fmla="val 16667"/>
            </a:avLst>
          </a:prstGeom>
          <a:noFill/>
          <a:ln w="76200" cap="flat" cmpd="sng">
            <a:solidFill>
              <a:srgbClr val="FF66FF"/>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90" name="Shape 90"/>
          <p:cNvSpPr txBox="1"/>
          <p:nvPr/>
        </p:nvSpPr>
        <p:spPr>
          <a:xfrm>
            <a:off x="1841674" y="24168524"/>
            <a:ext cx="13211100" cy="1459200"/>
          </a:xfrm>
          <a:prstGeom prst="rect">
            <a:avLst/>
          </a:prstGeom>
          <a:noFill/>
          <a:ln>
            <a:noFill/>
          </a:ln>
        </p:spPr>
        <p:txBody>
          <a:bodyPr spcFirstLastPara="1" wrap="square" lIns="126975" tIns="126975" rIns="126975" bIns="126975" anchor="t" anchorCtr="0">
            <a:noAutofit/>
          </a:bodyPr>
          <a:lstStyle/>
          <a:p>
            <a:pPr lvl="0">
              <a:buSzPts val="1100"/>
            </a:pPr>
            <a:r>
              <a:rPr lang="en-US" sz="4200" b="1" dirty="0">
                <a:solidFill>
                  <a:srgbClr val="FFFFFF"/>
                </a:solidFill>
              </a:rPr>
              <a:t>Conversion Tool</a:t>
            </a:r>
            <a:endParaRPr lang="en-US" sz="800" b="1" dirty="0">
              <a:solidFill>
                <a:srgbClr val="FFFFFF"/>
              </a:solidFill>
            </a:endParaRPr>
          </a:p>
          <a:p>
            <a:pPr lvl="0">
              <a:buSzPts val="1100"/>
            </a:pPr>
            <a:r>
              <a:rPr lang="en-US" sz="3300" dirty="0">
                <a:solidFill>
                  <a:srgbClr val="FFFFFF"/>
                </a:solidFill>
              </a:rPr>
              <a:t>Accepts tabular input of type .</a:t>
            </a:r>
            <a:r>
              <a:rPr lang="en-US" sz="3300" dirty="0" err="1">
                <a:solidFill>
                  <a:srgbClr val="FFFFFF"/>
                </a:solidFill>
              </a:rPr>
              <a:t>xlsx</a:t>
            </a:r>
            <a:r>
              <a:rPr lang="en-US" sz="3300" dirty="0">
                <a:solidFill>
                  <a:srgbClr val="FFFFFF"/>
                </a:solidFill>
              </a:rPr>
              <a:t>, .</a:t>
            </a:r>
            <a:r>
              <a:rPr lang="en-US" sz="3300" dirty="0" err="1">
                <a:solidFill>
                  <a:srgbClr val="FFFFFF"/>
                </a:solidFill>
              </a:rPr>
              <a:t>xls</a:t>
            </a:r>
            <a:r>
              <a:rPr lang="en-US" sz="3300" dirty="0">
                <a:solidFill>
                  <a:srgbClr val="FFFFFF"/>
                </a:solidFill>
              </a:rPr>
              <a:t>, .csv, .</a:t>
            </a:r>
            <a:r>
              <a:rPr lang="en-US" sz="3300" dirty="0" err="1">
                <a:solidFill>
                  <a:srgbClr val="FFFFFF"/>
                </a:solidFill>
              </a:rPr>
              <a:t>dbf</a:t>
            </a:r>
            <a:r>
              <a:rPr lang="en-US" sz="3300" dirty="0">
                <a:solidFill>
                  <a:srgbClr val="FFFFFF"/>
                </a:solidFill>
              </a:rPr>
              <a:t>, INFO, or VPF, converts to .</a:t>
            </a:r>
            <a:r>
              <a:rPr lang="en-US" sz="3300" dirty="0" err="1">
                <a:solidFill>
                  <a:srgbClr val="FFFFFF"/>
                </a:solidFill>
              </a:rPr>
              <a:t>dbf</a:t>
            </a:r>
            <a:r>
              <a:rPr lang="en-US" sz="3300" dirty="0">
                <a:solidFill>
                  <a:srgbClr val="FFFFFF"/>
                </a:solidFill>
              </a:rPr>
              <a:t>, and conducts a join field transformation to join the  new table to a parcel shapefile.</a:t>
            </a:r>
            <a:endParaRPr lang="en-US" dirty="0">
              <a:solidFill>
                <a:srgbClr val="FFFFFF"/>
              </a:solidFill>
            </a:endParaRPr>
          </a:p>
        </p:txBody>
      </p:sp>
      <p:sp>
        <p:nvSpPr>
          <p:cNvPr id="91" name="Shape 91"/>
          <p:cNvSpPr txBox="1"/>
          <p:nvPr/>
        </p:nvSpPr>
        <p:spPr>
          <a:xfrm>
            <a:off x="1962050" y="27242566"/>
            <a:ext cx="13785900" cy="1201514"/>
          </a:xfrm>
          <a:prstGeom prst="rect">
            <a:avLst/>
          </a:prstGeom>
          <a:noFill/>
          <a:ln>
            <a:noFill/>
          </a:ln>
        </p:spPr>
        <p:txBody>
          <a:bodyPr spcFirstLastPara="1" wrap="square" lIns="126975" tIns="126975" rIns="126975" bIns="126975" anchor="t" anchorCtr="0">
            <a:noAutofit/>
          </a:bodyPr>
          <a:lstStyle/>
          <a:p>
            <a:pPr lvl="0">
              <a:buSzPts val="1100"/>
            </a:pPr>
            <a:r>
              <a:rPr lang="en-US" sz="4200" b="1" dirty="0">
                <a:solidFill>
                  <a:srgbClr val="FFFFFF"/>
                </a:solidFill>
              </a:rPr>
              <a:t>LIR Tool</a:t>
            </a:r>
            <a:endParaRPr lang="en-US" sz="800" b="1" dirty="0">
              <a:solidFill>
                <a:srgbClr val="FFFFFF"/>
              </a:solidFill>
            </a:endParaRPr>
          </a:p>
          <a:p>
            <a:pPr lvl="0">
              <a:buSzPts val="1100"/>
            </a:pPr>
            <a:r>
              <a:rPr lang="en-US" sz="3300" dirty="0">
                <a:solidFill>
                  <a:srgbClr val="FFFFFF"/>
                </a:solidFill>
              </a:rPr>
              <a:t>Calculates a field describing Land to Improvement Ratio for all rows in</a:t>
            </a:r>
          </a:p>
          <a:p>
            <a:pPr lvl="0">
              <a:buSzPts val="1100"/>
            </a:pPr>
            <a:r>
              <a:rPr lang="en-US" sz="3300" dirty="0">
                <a:solidFill>
                  <a:srgbClr val="FFFFFF"/>
                </a:solidFill>
              </a:rPr>
              <a:t> a feature class. Input tables must include fields for land market value and property market value.</a:t>
            </a:r>
          </a:p>
        </p:txBody>
      </p:sp>
      <p:sp>
        <p:nvSpPr>
          <p:cNvPr id="92" name="Shape 92"/>
          <p:cNvSpPr/>
          <p:nvPr/>
        </p:nvSpPr>
        <p:spPr>
          <a:xfrm>
            <a:off x="1708300" y="30212917"/>
            <a:ext cx="13493700" cy="2464274"/>
          </a:xfrm>
          <a:prstGeom prst="roundRect">
            <a:avLst>
              <a:gd name="adj" fmla="val 16667"/>
            </a:avLst>
          </a:prstGeom>
          <a:noFill/>
          <a:ln w="76200" cap="flat" cmpd="sng">
            <a:solidFill>
              <a:srgbClr val="FF33CC"/>
            </a:solidFill>
            <a:prstDash val="solid"/>
            <a:round/>
            <a:headEnd type="none" w="sm" len="sm"/>
            <a:tailEnd type="none" w="sm" len="sm"/>
          </a:ln>
        </p:spPr>
        <p:txBody>
          <a:bodyPr spcFirstLastPara="1" wrap="square" lIns="126975" tIns="126975" rIns="126975" bIns="126975" anchor="ctr" anchorCtr="0">
            <a:noAutofit/>
          </a:bodyPr>
          <a:lstStyle/>
          <a:p>
            <a:pPr marL="0" lvl="0" indent="0">
              <a:spcBef>
                <a:spcPts val="0"/>
              </a:spcBef>
              <a:spcAft>
                <a:spcPts val="0"/>
              </a:spcAft>
              <a:buNone/>
            </a:pPr>
            <a:endParaRPr/>
          </a:p>
        </p:txBody>
      </p:sp>
      <p:sp>
        <p:nvSpPr>
          <p:cNvPr id="93" name="Shape 93"/>
          <p:cNvSpPr txBox="1"/>
          <p:nvPr/>
        </p:nvSpPr>
        <p:spPr>
          <a:xfrm>
            <a:off x="1962050" y="30237502"/>
            <a:ext cx="14387700" cy="1459200"/>
          </a:xfrm>
          <a:prstGeom prst="rect">
            <a:avLst/>
          </a:prstGeom>
          <a:noFill/>
          <a:ln>
            <a:noFill/>
          </a:ln>
        </p:spPr>
        <p:txBody>
          <a:bodyPr spcFirstLastPara="1" wrap="square" lIns="126975" tIns="126975" rIns="126975" bIns="126975" anchor="t" anchorCtr="0">
            <a:noAutofit/>
          </a:bodyPr>
          <a:lstStyle/>
          <a:p>
            <a:pPr lvl="0">
              <a:buSzPts val="1100"/>
            </a:pPr>
            <a:r>
              <a:rPr lang="en-US" sz="4200" b="1" dirty="0">
                <a:solidFill>
                  <a:srgbClr val="FFFFFF"/>
                </a:solidFill>
              </a:rPr>
              <a:t>Occupancy Tool</a:t>
            </a:r>
            <a:endParaRPr lang="en-US" sz="800" b="1" dirty="0">
              <a:solidFill>
                <a:srgbClr val="FFFFFF"/>
              </a:solidFill>
            </a:endParaRPr>
          </a:p>
          <a:p>
            <a:pPr lvl="0">
              <a:buSzPts val="1100"/>
            </a:pPr>
            <a:r>
              <a:rPr lang="en-US" sz="3300" dirty="0">
                <a:solidFill>
                  <a:srgbClr val="FFFFFF"/>
                </a:solidFill>
              </a:rPr>
              <a:t>Creates new field in a feature class that distinguishes owner occupied parcels from rented or abandoned parcels based on an input field for Homestead tax exemptions.</a:t>
            </a:r>
            <a:endParaRPr lang="en-US" sz="1900" dirty="0">
              <a:solidFill>
                <a:srgbClr val="FFFFFF"/>
              </a:solidFill>
            </a:endParaRPr>
          </a:p>
        </p:txBody>
      </p:sp>
      <p:sp>
        <p:nvSpPr>
          <p:cNvPr id="94" name="Shape 94"/>
          <p:cNvSpPr txBox="1"/>
          <p:nvPr/>
        </p:nvSpPr>
        <p:spPr>
          <a:xfrm>
            <a:off x="20750975" y="11813450"/>
            <a:ext cx="11211900" cy="448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a:p>
        </p:txBody>
      </p:sp>
      <p:sp>
        <p:nvSpPr>
          <p:cNvPr id="95" name="Shape 95"/>
          <p:cNvSpPr txBox="1"/>
          <p:nvPr/>
        </p:nvSpPr>
        <p:spPr>
          <a:xfrm>
            <a:off x="-7902337" y="15481970"/>
            <a:ext cx="5009100" cy="59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6000" b="1" dirty="0">
              <a:solidFill>
                <a:schemeClr val="bg1"/>
              </a:solidFill>
            </a:endParaRPr>
          </a:p>
        </p:txBody>
      </p:sp>
      <p:sp>
        <p:nvSpPr>
          <p:cNvPr id="96" name="Shape 96"/>
          <p:cNvSpPr txBox="1"/>
          <p:nvPr/>
        </p:nvSpPr>
        <p:spPr>
          <a:xfrm>
            <a:off x="17344100" y="6459800"/>
            <a:ext cx="10306500" cy="214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6000"/>
              <a:t>Map Products</a:t>
            </a:r>
            <a:endParaRPr sz="6000"/>
          </a:p>
          <a:p>
            <a:pPr marL="0" lvl="0" indent="0">
              <a:spcBef>
                <a:spcPts val="0"/>
              </a:spcBef>
              <a:spcAft>
                <a:spcPts val="0"/>
              </a:spcAft>
              <a:buNone/>
            </a:pPr>
            <a:endParaRPr sz="6000"/>
          </a:p>
        </p:txBody>
      </p:sp>
      <p:cxnSp>
        <p:nvCxnSpPr>
          <p:cNvPr id="5" name="Straight Connector 4">
            <a:extLst>
              <a:ext uri="{FF2B5EF4-FFF2-40B4-BE49-F238E27FC236}">
                <a16:creationId xmlns:a16="http://schemas.microsoft.com/office/drawing/2014/main" id="{F7DFD64C-B4EF-4DB5-BB17-F5EDF4813306}"/>
              </a:ext>
            </a:extLst>
          </p:cNvPr>
          <p:cNvCxnSpPr/>
          <p:nvPr/>
        </p:nvCxnSpPr>
        <p:spPr>
          <a:xfrm>
            <a:off x="-5129025" y="1577732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1D5685-52B8-47DF-8521-594FF9EA5E2C}"/>
              </a:ext>
            </a:extLst>
          </p:cNvPr>
          <p:cNvCxnSpPr>
            <a:cxnSpLocks/>
          </p:cNvCxnSpPr>
          <p:nvPr/>
        </p:nvCxnSpPr>
        <p:spPr>
          <a:xfrm>
            <a:off x="30333667" y="10228441"/>
            <a:ext cx="30507" cy="1841823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3195A2F-F6AD-4C00-AB9E-9A42AAE0DC54}"/>
              </a:ext>
            </a:extLst>
          </p:cNvPr>
          <p:cNvSpPr txBox="1"/>
          <p:nvPr/>
        </p:nvSpPr>
        <p:spPr>
          <a:xfrm>
            <a:off x="8897730" y="9979666"/>
            <a:ext cx="5666300" cy="1015663"/>
          </a:xfrm>
          <a:prstGeom prst="rect">
            <a:avLst/>
          </a:prstGeom>
          <a:noFill/>
        </p:spPr>
        <p:txBody>
          <a:bodyPr wrap="square" rtlCol="0">
            <a:spAutoFit/>
          </a:bodyPr>
          <a:lstStyle/>
          <a:p>
            <a:r>
              <a:rPr lang="en-US" sz="6000" b="1" dirty="0">
                <a:solidFill>
                  <a:schemeClr val="bg1"/>
                </a:solidFill>
              </a:rPr>
              <a:t>Discussi</a:t>
            </a:r>
            <a:r>
              <a:rPr lang="en-US" sz="6000" dirty="0">
                <a:solidFill>
                  <a:schemeClr val="bg1"/>
                </a:solidFill>
              </a:rPr>
              <a:t>on</a:t>
            </a:r>
          </a:p>
        </p:txBody>
      </p:sp>
      <p:sp>
        <p:nvSpPr>
          <p:cNvPr id="6" name="TextBox 5">
            <a:extLst>
              <a:ext uri="{FF2B5EF4-FFF2-40B4-BE49-F238E27FC236}">
                <a16:creationId xmlns:a16="http://schemas.microsoft.com/office/drawing/2014/main" id="{737B7AE0-F987-45FE-BF30-5E318A968769}"/>
              </a:ext>
            </a:extLst>
          </p:cNvPr>
          <p:cNvSpPr txBox="1"/>
          <p:nvPr/>
        </p:nvSpPr>
        <p:spPr>
          <a:xfrm>
            <a:off x="8131398" y="11002701"/>
            <a:ext cx="6921375" cy="10433625"/>
          </a:xfrm>
          <a:prstGeom prst="rect">
            <a:avLst/>
          </a:prstGeom>
          <a:noFill/>
        </p:spPr>
        <p:txBody>
          <a:bodyPr wrap="square" rtlCol="0">
            <a:spAutoFit/>
          </a:bodyPr>
          <a:lstStyle/>
          <a:p>
            <a:r>
              <a:rPr lang="en-US" sz="2800" dirty="0">
                <a:solidFill>
                  <a:schemeClr val="bg1"/>
                </a:solidFill>
              </a:rPr>
              <a:t>Our results suggest that three of our study neighborhoods (with the exception of Dunbar) have experienced a very slight positive growth trend in average LIR values. Meaning that the parcels in these neighborhoods have collectively faced a small decrease in total property market value over the last decade. As for occupancy, all four neighborhoods express an ebbing proportion of parcels claiming a Homestead Tax Exemption. The two “wealthier” neighborhoods, Heritage and East Guadalupe, present markedly steep negative trends in owner occupancy.</a:t>
            </a:r>
          </a:p>
          <a:p>
            <a:endParaRPr lang="en-US" sz="2800" dirty="0">
              <a:solidFill>
                <a:schemeClr val="bg1"/>
              </a:solidFill>
            </a:endParaRPr>
          </a:p>
          <a:p>
            <a:r>
              <a:rPr lang="en-US" sz="2800" dirty="0">
                <a:solidFill>
                  <a:schemeClr val="bg1"/>
                </a:solidFill>
              </a:rPr>
              <a:t>It is worth noting that the year 2015’s reported tax exemptions and land/property appraisal values presented clear outliers  in our statistical analyses, but in the absence of convincing evidence for data inaccuracy, we made no effort to mitigate the effects of these outliers.</a:t>
            </a:r>
          </a:p>
          <a:p>
            <a:endParaRPr lang="en-US" sz="2800" dirty="0">
              <a:solidFill>
                <a:schemeClr val="bg1"/>
              </a:solidFill>
            </a:endParaRPr>
          </a:p>
        </p:txBody>
      </p:sp>
      <p:pic>
        <p:nvPicPr>
          <p:cNvPr id="3" name="Picture 2">
            <a:extLst>
              <a:ext uri="{FF2B5EF4-FFF2-40B4-BE49-F238E27FC236}">
                <a16:creationId xmlns:a16="http://schemas.microsoft.com/office/drawing/2014/main" id="{8A9C002E-12B8-4E08-85C7-6077AD99ADC3}"/>
              </a:ext>
            </a:extLst>
          </p:cNvPr>
          <p:cNvPicPr>
            <a:picLocks noChangeAspect="1"/>
          </p:cNvPicPr>
          <p:nvPr/>
        </p:nvPicPr>
        <p:blipFill rotWithShape="1">
          <a:blip r:embed="rId4"/>
          <a:srcRect l="2366" t="16881" r="2200" b="13549"/>
          <a:stretch/>
        </p:blipFill>
        <p:spPr>
          <a:xfrm>
            <a:off x="16019273" y="5545902"/>
            <a:ext cx="14270920" cy="13608934"/>
          </a:xfrm>
          <a:prstGeom prst="rect">
            <a:avLst/>
          </a:prstGeom>
        </p:spPr>
      </p:pic>
      <p:grpSp>
        <p:nvGrpSpPr>
          <p:cNvPr id="28" name="Group 27">
            <a:extLst>
              <a:ext uri="{FF2B5EF4-FFF2-40B4-BE49-F238E27FC236}">
                <a16:creationId xmlns:a16="http://schemas.microsoft.com/office/drawing/2014/main" id="{9EAE8532-5996-4147-B391-9C273516CFC1}"/>
              </a:ext>
            </a:extLst>
          </p:cNvPr>
          <p:cNvGrpSpPr/>
          <p:nvPr/>
        </p:nvGrpSpPr>
        <p:grpSpPr>
          <a:xfrm>
            <a:off x="30201575" y="5532272"/>
            <a:ext cx="13689625" cy="13666500"/>
            <a:chOff x="30201575" y="5532272"/>
            <a:chExt cx="13689625" cy="13666500"/>
          </a:xfrm>
        </p:grpSpPr>
        <p:pic>
          <p:nvPicPr>
            <p:cNvPr id="18" name="Picture 17">
              <a:extLst>
                <a:ext uri="{FF2B5EF4-FFF2-40B4-BE49-F238E27FC236}">
                  <a16:creationId xmlns:a16="http://schemas.microsoft.com/office/drawing/2014/main" id="{B1315293-5E37-4A6A-9030-D52485671B4E}"/>
                </a:ext>
              </a:extLst>
            </p:cNvPr>
            <p:cNvPicPr>
              <a:picLocks noChangeAspect="1"/>
            </p:cNvPicPr>
            <p:nvPr/>
          </p:nvPicPr>
          <p:blipFill>
            <a:blip r:embed="rId5"/>
            <a:stretch>
              <a:fillRect/>
            </a:stretch>
          </p:blipFill>
          <p:spPr>
            <a:xfrm>
              <a:off x="30255539" y="12336068"/>
              <a:ext cx="7117264" cy="6857570"/>
            </a:xfrm>
            <a:prstGeom prst="rect">
              <a:avLst/>
            </a:prstGeom>
          </p:spPr>
        </p:pic>
        <p:pic>
          <p:nvPicPr>
            <p:cNvPr id="19" name="Picture 18">
              <a:extLst>
                <a:ext uri="{FF2B5EF4-FFF2-40B4-BE49-F238E27FC236}">
                  <a16:creationId xmlns:a16="http://schemas.microsoft.com/office/drawing/2014/main" id="{5D4A8467-8F35-405A-BE99-EA44DE3A884F}"/>
                </a:ext>
              </a:extLst>
            </p:cNvPr>
            <p:cNvPicPr>
              <a:picLocks noChangeAspect="1"/>
            </p:cNvPicPr>
            <p:nvPr/>
          </p:nvPicPr>
          <p:blipFill>
            <a:blip r:embed="rId6"/>
            <a:stretch>
              <a:fillRect/>
            </a:stretch>
          </p:blipFill>
          <p:spPr>
            <a:xfrm>
              <a:off x="30201575" y="5537406"/>
              <a:ext cx="7259700" cy="6898702"/>
            </a:xfrm>
            <a:prstGeom prst="rect">
              <a:avLst/>
            </a:prstGeom>
          </p:spPr>
        </p:pic>
        <p:pic>
          <p:nvPicPr>
            <p:cNvPr id="20" name="Picture 19">
              <a:extLst>
                <a:ext uri="{FF2B5EF4-FFF2-40B4-BE49-F238E27FC236}">
                  <a16:creationId xmlns:a16="http://schemas.microsoft.com/office/drawing/2014/main" id="{1CBA2279-13EB-4624-8B25-C7C4B26A9D4E}"/>
                </a:ext>
              </a:extLst>
            </p:cNvPr>
            <p:cNvPicPr>
              <a:picLocks noChangeAspect="1"/>
            </p:cNvPicPr>
            <p:nvPr/>
          </p:nvPicPr>
          <p:blipFill>
            <a:blip r:embed="rId7"/>
            <a:stretch>
              <a:fillRect/>
            </a:stretch>
          </p:blipFill>
          <p:spPr>
            <a:xfrm>
              <a:off x="37333256" y="5532272"/>
              <a:ext cx="6546536" cy="6903836"/>
            </a:xfrm>
            <a:prstGeom prst="rect">
              <a:avLst/>
            </a:prstGeom>
          </p:spPr>
        </p:pic>
        <p:pic>
          <p:nvPicPr>
            <p:cNvPr id="21" name="Picture 20">
              <a:extLst>
                <a:ext uri="{FF2B5EF4-FFF2-40B4-BE49-F238E27FC236}">
                  <a16:creationId xmlns:a16="http://schemas.microsoft.com/office/drawing/2014/main" id="{29BA700E-5EEF-41F8-803B-DC658E57ED1C}"/>
                </a:ext>
              </a:extLst>
            </p:cNvPr>
            <p:cNvPicPr>
              <a:picLocks noChangeAspect="1"/>
            </p:cNvPicPr>
            <p:nvPr/>
          </p:nvPicPr>
          <p:blipFill>
            <a:blip r:embed="rId8"/>
            <a:stretch>
              <a:fillRect/>
            </a:stretch>
          </p:blipFill>
          <p:spPr>
            <a:xfrm>
              <a:off x="37372803" y="12394329"/>
              <a:ext cx="6518397" cy="6804443"/>
            </a:xfrm>
            <a:prstGeom prst="rect">
              <a:avLst/>
            </a:prstGeom>
          </p:spPr>
        </p:pic>
      </p:grpSp>
      <p:pic>
        <p:nvPicPr>
          <p:cNvPr id="17" name="Picture 16">
            <a:extLst>
              <a:ext uri="{FF2B5EF4-FFF2-40B4-BE49-F238E27FC236}">
                <a16:creationId xmlns:a16="http://schemas.microsoft.com/office/drawing/2014/main" id="{6D9C5C20-8F48-44D1-BA46-AA3D2A6D0FDE}"/>
              </a:ext>
            </a:extLst>
          </p:cNvPr>
          <p:cNvPicPr>
            <a:picLocks noChangeAspect="1"/>
          </p:cNvPicPr>
          <p:nvPr/>
        </p:nvPicPr>
        <p:blipFill rotWithShape="1">
          <a:blip r:embed="rId9"/>
          <a:srcRect l="2924" t="17121" r="2002" b="13893"/>
          <a:stretch/>
        </p:blipFill>
        <p:spPr>
          <a:xfrm>
            <a:off x="16059311" y="19154838"/>
            <a:ext cx="14284775" cy="13763561"/>
          </a:xfrm>
          <a:prstGeom prst="rect">
            <a:avLst/>
          </a:prstGeom>
          <a:ln>
            <a:noFill/>
          </a:ln>
        </p:spPr>
      </p:pic>
      <p:grpSp>
        <p:nvGrpSpPr>
          <p:cNvPr id="31" name="Group 30">
            <a:extLst>
              <a:ext uri="{FF2B5EF4-FFF2-40B4-BE49-F238E27FC236}">
                <a16:creationId xmlns:a16="http://schemas.microsoft.com/office/drawing/2014/main" id="{B6E4BB9F-C58F-45AB-B1EC-FAFCB36D04DA}"/>
              </a:ext>
            </a:extLst>
          </p:cNvPr>
          <p:cNvGrpSpPr/>
          <p:nvPr/>
        </p:nvGrpSpPr>
        <p:grpSpPr>
          <a:xfrm>
            <a:off x="30255539" y="19083659"/>
            <a:ext cx="13624253" cy="13834741"/>
            <a:chOff x="30255539" y="19083659"/>
            <a:chExt cx="13624253" cy="13834741"/>
          </a:xfrm>
        </p:grpSpPr>
        <p:pic>
          <p:nvPicPr>
            <p:cNvPr id="8" name="Picture 7">
              <a:extLst>
                <a:ext uri="{FF2B5EF4-FFF2-40B4-BE49-F238E27FC236}">
                  <a16:creationId xmlns:a16="http://schemas.microsoft.com/office/drawing/2014/main" id="{4DF6FF35-24FA-4805-94A2-F8213DDB4B11}"/>
                </a:ext>
              </a:extLst>
            </p:cNvPr>
            <p:cNvPicPr>
              <a:picLocks noChangeAspect="1"/>
            </p:cNvPicPr>
            <p:nvPr/>
          </p:nvPicPr>
          <p:blipFill>
            <a:blip r:embed="rId10"/>
            <a:stretch>
              <a:fillRect/>
            </a:stretch>
          </p:blipFill>
          <p:spPr>
            <a:xfrm>
              <a:off x="37168813" y="26055695"/>
              <a:ext cx="6710979" cy="6862705"/>
            </a:xfrm>
            <a:prstGeom prst="rect">
              <a:avLst/>
            </a:prstGeom>
          </p:spPr>
        </p:pic>
        <p:pic>
          <p:nvPicPr>
            <p:cNvPr id="10" name="Picture 9">
              <a:extLst>
                <a:ext uri="{FF2B5EF4-FFF2-40B4-BE49-F238E27FC236}">
                  <a16:creationId xmlns:a16="http://schemas.microsoft.com/office/drawing/2014/main" id="{2FFE0A56-1443-4F9B-8439-9017B3E3C12C}"/>
                </a:ext>
              </a:extLst>
            </p:cNvPr>
            <p:cNvPicPr>
              <a:picLocks noChangeAspect="1"/>
            </p:cNvPicPr>
            <p:nvPr/>
          </p:nvPicPr>
          <p:blipFill>
            <a:blip r:embed="rId11"/>
            <a:stretch>
              <a:fillRect/>
            </a:stretch>
          </p:blipFill>
          <p:spPr>
            <a:xfrm>
              <a:off x="30255539" y="26098898"/>
              <a:ext cx="6980397" cy="6819502"/>
            </a:xfrm>
            <a:prstGeom prst="rect">
              <a:avLst/>
            </a:prstGeom>
          </p:spPr>
        </p:pic>
        <p:pic>
          <p:nvPicPr>
            <p:cNvPr id="11" name="Picture 10">
              <a:extLst>
                <a:ext uri="{FF2B5EF4-FFF2-40B4-BE49-F238E27FC236}">
                  <a16:creationId xmlns:a16="http://schemas.microsoft.com/office/drawing/2014/main" id="{8B80CA2B-21C4-40C0-8D02-B60C07ED3B7D}"/>
                </a:ext>
              </a:extLst>
            </p:cNvPr>
            <p:cNvPicPr>
              <a:picLocks noChangeAspect="1"/>
            </p:cNvPicPr>
            <p:nvPr/>
          </p:nvPicPr>
          <p:blipFill>
            <a:blip r:embed="rId12"/>
            <a:stretch>
              <a:fillRect/>
            </a:stretch>
          </p:blipFill>
          <p:spPr>
            <a:xfrm>
              <a:off x="37168813" y="19107286"/>
              <a:ext cx="6710979" cy="6991612"/>
            </a:xfrm>
            <a:prstGeom prst="rect">
              <a:avLst/>
            </a:prstGeom>
          </p:spPr>
        </p:pic>
        <p:pic>
          <p:nvPicPr>
            <p:cNvPr id="22" name="Picture 21">
              <a:extLst>
                <a:ext uri="{FF2B5EF4-FFF2-40B4-BE49-F238E27FC236}">
                  <a16:creationId xmlns:a16="http://schemas.microsoft.com/office/drawing/2014/main" id="{138B4AC1-02E8-472C-9093-F1D7BB0D667E}"/>
                </a:ext>
              </a:extLst>
            </p:cNvPr>
            <p:cNvPicPr>
              <a:picLocks noChangeAspect="1"/>
            </p:cNvPicPr>
            <p:nvPr/>
          </p:nvPicPr>
          <p:blipFill>
            <a:blip r:embed="rId13"/>
            <a:stretch>
              <a:fillRect/>
            </a:stretch>
          </p:blipFill>
          <p:spPr>
            <a:xfrm>
              <a:off x="30283598" y="19083659"/>
              <a:ext cx="6952337" cy="7015237"/>
            </a:xfrm>
            <a:prstGeom prst="rect">
              <a:avLst/>
            </a:prstGeom>
          </p:spPr>
        </p:pic>
      </p:grpSp>
      <p:cxnSp>
        <p:nvCxnSpPr>
          <p:cNvPr id="7" name="Straight Connector 6">
            <a:extLst>
              <a:ext uri="{FF2B5EF4-FFF2-40B4-BE49-F238E27FC236}">
                <a16:creationId xmlns:a16="http://schemas.microsoft.com/office/drawing/2014/main" id="{C09FCD51-314F-4C6A-97B8-098B65C9DEDE}"/>
              </a:ext>
            </a:extLst>
          </p:cNvPr>
          <p:cNvCxnSpPr>
            <a:cxnSpLocks/>
          </p:cNvCxnSpPr>
          <p:nvPr/>
        </p:nvCxnSpPr>
        <p:spPr>
          <a:xfrm flipV="1">
            <a:off x="16062747" y="19107286"/>
            <a:ext cx="27861868" cy="7711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713EC2-9962-4C46-9F3D-FC5CF21F1062}"/>
              </a:ext>
            </a:extLst>
          </p:cNvPr>
          <p:cNvCxnSpPr>
            <a:cxnSpLocks/>
          </p:cNvCxnSpPr>
          <p:nvPr/>
        </p:nvCxnSpPr>
        <p:spPr>
          <a:xfrm flipH="1" flipV="1">
            <a:off x="30216765" y="5569528"/>
            <a:ext cx="38774" cy="2766829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915F4D4-F84D-41C3-A2B0-6889CD02E229}"/>
              </a:ext>
            </a:extLst>
          </p:cNvPr>
          <p:cNvPicPr>
            <a:picLocks noChangeAspect="1"/>
          </p:cNvPicPr>
          <p:nvPr/>
        </p:nvPicPr>
        <p:blipFill rotWithShape="1">
          <a:blip r:embed="rId14"/>
          <a:srcRect l="3681" r="12547"/>
          <a:stretch/>
        </p:blipFill>
        <p:spPr>
          <a:xfrm>
            <a:off x="15318053" y="627784"/>
            <a:ext cx="3897290" cy="372183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TotalTime>
  <Words>603</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Corson, James</dc:creator>
  <cp:lastModifiedBy>Corson, James</cp:lastModifiedBy>
  <cp:revision>43</cp:revision>
  <dcterms:modified xsi:type="dcterms:W3CDTF">2018-04-25T17:38:00Z</dcterms:modified>
</cp:coreProperties>
</file>