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4" r:id="rId1"/>
  </p:sldMasterIdLst>
  <p:notesMasterIdLst>
    <p:notesMasterId r:id="rId12"/>
  </p:notesMasterIdLst>
  <p:sldIdLst>
    <p:sldId id="269" r:id="rId2"/>
    <p:sldId id="266" r:id="rId3"/>
    <p:sldId id="277" r:id="rId4"/>
    <p:sldId id="278" r:id="rId5"/>
    <p:sldId id="286" r:id="rId6"/>
    <p:sldId id="279" r:id="rId7"/>
    <p:sldId id="283" r:id="rId8"/>
    <p:sldId id="280" r:id="rId9"/>
    <p:sldId id="284" r:id="rId10"/>
    <p:sldId id="288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89" autoAdjust="0"/>
  </p:normalViewPr>
  <p:slideViewPr>
    <p:cSldViewPr snapToObjects="1">
      <p:cViewPr>
        <p:scale>
          <a:sx n="59" d="100"/>
          <a:sy n="59" d="100"/>
        </p:scale>
        <p:origin x="-146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5FF6BB-4A65-204E-B0C7-6DF4F0FFAF56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264B76-CA2F-A845-BC9C-98F272709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42D7D4-6939-8842-B390-515716DC4BED}" type="datetimeFigureOut">
              <a:rPr lang="en-US" smtClean="0"/>
              <a:pPr/>
              <a:t>4/8/2009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0EFAF1-054F-EF46-B669-2721C677F5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27500" t="7813" r="12500" b="20312"/>
          <a:stretch>
            <a:fillRect/>
          </a:stretch>
        </p:blipFill>
        <p:spPr bwMode="auto">
          <a:xfrm>
            <a:off x="2819400" y="1295400"/>
            <a:ext cx="3644347" cy="349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057400" y="838200"/>
            <a:ext cx="5278438" cy="3657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opperplate Gothic Bold"/>
              </a:rPr>
              <a:t>Geo-Tex Spatial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Copperplate Gothic Bold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133600" y="4191000"/>
            <a:ext cx="5233988" cy="1524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Copperplate Gothic Bold"/>
              </a:rPr>
              <a:t>Solutions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Copperplate Gothic Bold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6324600"/>
          <a:ext cx="8229599" cy="325755"/>
        </p:xfrm>
        <a:graphic>
          <a:graphicData uri="http://schemas.openxmlformats.org/drawingml/2006/table">
            <a:tbl>
              <a:tblPr/>
              <a:tblGrid>
                <a:gridCol w="2181153"/>
                <a:gridCol w="2010992"/>
                <a:gridCol w="1980054"/>
                <a:gridCol w="2057400"/>
              </a:tblGrid>
              <a:tr h="3257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Jennifer </a:t>
                      </a:r>
                      <a:r>
                        <a:rPr lang="en-US" sz="1400" b="1" dirty="0" err="1">
                          <a:latin typeface="Arial"/>
                          <a:ea typeface="Times New Roman"/>
                        </a:rPr>
                        <a:t>Zingery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Abel </a:t>
                      </a:r>
                      <a:r>
                        <a:rPr lang="en-US" sz="1400" b="1" dirty="0" err="1">
                          <a:latin typeface="Arial"/>
                          <a:ea typeface="Times New Roman"/>
                        </a:rPr>
                        <a:t>Avilez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</a:rPr>
                        <a:t>Katie Kunz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/>
                          <a:ea typeface="Times New Roman"/>
                        </a:rPr>
                        <a:t>Aya</a:t>
                      </a:r>
                      <a:r>
                        <a:rPr lang="en-US" sz="1400" b="1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Arial"/>
                          <a:ea typeface="Times New Roman"/>
                        </a:rPr>
                        <a:t>Udagawa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7400" y="6096000"/>
            <a:ext cx="54026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CONSULTANTS: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Review: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Project is on-time and on-budget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Confident that data is best available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Work is progressing smoothly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Project will be delivered on schedule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lvl="1"/>
            <a:r>
              <a:rPr lang="en-US" sz="2500" dirty="0" smtClean="0"/>
              <a:t>Purpose: Creating interactive maps of watersheds for users of the GBRA website</a:t>
            </a:r>
          </a:p>
          <a:p>
            <a:pPr lvl="1"/>
            <a:endParaRPr lang="en-US" sz="2500" dirty="0" smtClean="0"/>
          </a:p>
          <a:p>
            <a:pPr lvl="1"/>
            <a:r>
              <a:rPr lang="en-US" sz="2500" dirty="0" smtClean="0"/>
              <a:t>Scope: Watersheds that Guadalupe Blanco River Authority </a:t>
            </a:r>
            <a:r>
              <a:rPr lang="en-US" sz="2500" dirty="0" smtClean="0"/>
              <a:t>oversees </a:t>
            </a:r>
            <a:endParaRPr lang="en-US" sz="2500" dirty="0" smtClean="0"/>
          </a:p>
          <a:p>
            <a:pPr lvl="1">
              <a:buNone/>
            </a:pPr>
            <a:endParaRPr lang="en-US" sz="25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project has been broken down into the following time periods:</a:t>
            </a:r>
          </a:p>
          <a:p>
            <a:endParaRPr lang="en-US" sz="3200" dirty="0" smtClean="0"/>
          </a:p>
          <a:p>
            <a:pPr lvl="1"/>
            <a:r>
              <a:rPr lang="en-US" sz="3000" dirty="0" smtClean="0"/>
              <a:t>(1) Work Completed</a:t>
            </a:r>
          </a:p>
          <a:p>
            <a:pPr lvl="1"/>
            <a:r>
              <a:rPr lang="en-US" sz="3000" dirty="0" smtClean="0"/>
              <a:t>(2) Current Work</a:t>
            </a:r>
          </a:p>
          <a:p>
            <a:pPr lvl="1"/>
            <a:r>
              <a:rPr lang="en-US" sz="3000" dirty="0" smtClean="0"/>
              <a:t>(3) Future 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/>
          <a:lstStyle/>
          <a:p>
            <a:r>
              <a:rPr lang="en-US" dirty="0" smtClean="0"/>
              <a:t>(1) Work Completed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758" t="30800" r="14758" b="23385"/>
          <a:stretch>
            <a:fillRect/>
          </a:stretch>
        </p:blipFill>
        <p:spPr bwMode="auto">
          <a:xfrm>
            <a:off x="914400" y="2526792"/>
            <a:ext cx="7391400" cy="384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81200"/>
            <a:ext cx="8229600" cy="4593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Collection</a:t>
            </a: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endParaRPr kumimoji="0" 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Completed (Continued)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Data Assembly</a:t>
            </a:r>
          </a:p>
          <a:p>
            <a:pPr lvl="1"/>
            <a:r>
              <a:rPr lang="en-US" sz="3300" dirty="0" smtClean="0"/>
              <a:t>Import Data into Arc-GIS</a:t>
            </a:r>
          </a:p>
          <a:p>
            <a:pPr lvl="1"/>
            <a:r>
              <a:rPr lang="en-US" sz="3300" dirty="0" smtClean="0"/>
              <a:t>Create Metadata</a:t>
            </a:r>
          </a:p>
          <a:p>
            <a:pPr lvl="1"/>
            <a:endParaRPr lang="en-US" sz="3300" dirty="0" smtClean="0"/>
          </a:p>
          <a:p>
            <a:r>
              <a:rPr lang="en-US" sz="3300" dirty="0" smtClean="0"/>
              <a:t>Revisions</a:t>
            </a:r>
          </a:p>
          <a:p>
            <a:pPr lvl="1"/>
            <a:r>
              <a:rPr lang="en-US" sz="3300" dirty="0" smtClean="0"/>
              <a:t>Revised Budget</a:t>
            </a:r>
          </a:p>
          <a:p>
            <a:pPr lvl="1"/>
            <a:r>
              <a:rPr lang="en-US" sz="3300" dirty="0" smtClean="0"/>
              <a:t>Revised Timeline</a:t>
            </a:r>
          </a:p>
          <a:p>
            <a:pPr lvl="1"/>
            <a:endParaRPr lang="en-US" sz="3300" dirty="0" smtClean="0"/>
          </a:p>
          <a:p>
            <a:pPr lvl="1"/>
            <a:endParaRPr lang="en-US" sz="3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Work In-Progress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Assembly</a:t>
            </a:r>
          </a:p>
          <a:p>
            <a:pPr lvl="1"/>
            <a:r>
              <a:rPr lang="en-US" dirty="0" smtClean="0"/>
              <a:t>Making Map in Arc-GIS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Web Assembly</a:t>
            </a:r>
          </a:p>
          <a:p>
            <a:pPr lvl="1"/>
            <a:r>
              <a:rPr lang="en-US" dirty="0" smtClean="0"/>
              <a:t>Importing Arc-GIS Maps into Manifold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(3) Future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Make Final Arc-GIS &amp; Manifold Maps</a:t>
            </a:r>
          </a:p>
          <a:p>
            <a:r>
              <a:rPr lang="en-US" dirty="0" smtClean="0"/>
              <a:t>Document Remaining Data (Metadata)</a:t>
            </a:r>
          </a:p>
          <a:p>
            <a:r>
              <a:rPr lang="en-US" dirty="0" smtClean="0"/>
              <a:t>Creation of Web-Site (Sample Follows)</a:t>
            </a:r>
          </a:p>
          <a:p>
            <a:r>
              <a:rPr lang="en-US" dirty="0" smtClean="0"/>
              <a:t>Prepare Final Deliverables</a:t>
            </a:r>
          </a:p>
          <a:p>
            <a:pPr lvl="1"/>
            <a:r>
              <a:rPr lang="en-US" dirty="0" smtClean="0"/>
              <a:t>Final Report, Presentation, CD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Present Final Report to GBRA (May 11, 2009)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 l="31250" t="18750" r="23750" b="7031"/>
          <a:stretch>
            <a:fillRect/>
          </a:stretch>
        </p:blipFill>
        <p:spPr bwMode="auto">
          <a:xfrm>
            <a:off x="4267200" y="457200"/>
            <a:ext cx="430016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37769" y="2971800"/>
            <a:ext cx="392943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400" b="1" dirty="0" smtClean="0">
                <a:latin typeface="Arial Black" pitchFamily="34" charset="0"/>
              </a:rPr>
              <a:t>SAMPLE WEB </a:t>
            </a:r>
            <a:r>
              <a:rPr lang="en-US" sz="2400" b="1" dirty="0" smtClean="0">
                <a:latin typeface="Arial Black" pitchFamily="34" charset="0"/>
              </a:rPr>
              <a:t>SITE</a:t>
            </a:r>
          </a:p>
          <a:p>
            <a:r>
              <a:rPr lang="en-US" sz="2400" b="1" dirty="0" smtClean="0">
                <a:latin typeface="Arial Black" pitchFamily="34" charset="0"/>
              </a:rPr>
              <a:t>HYPERLINK: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HOME PAGE</a:t>
            </a:r>
          </a:p>
          <a:p>
            <a:pPr>
              <a:buFontTx/>
              <a:buChar char="-"/>
            </a:pPr>
            <a:r>
              <a:rPr lang="en-US" dirty="0" smtClean="0"/>
              <a:t>METHODOLOGY</a:t>
            </a:r>
          </a:p>
          <a:p>
            <a:pPr>
              <a:buFontTx/>
              <a:buChar char="-"/>
            </a:pPr>
            <a:r>
              <a:rPr lang="en-US" dirty="0" smtClean="0"/>
              <a:t>PROJECT LIST</a:t>
            </a:r>
          </a:p>
          <a:p>
            <a:pPr>
              <a:buFontTx/>
              <a:buChar char="-"/>
            </a:pPr>
            <a:r>
              <a:rPr lang="en-US" dirty="0" smtClean="0"/>
              <a:t>INTERACTIVE MAPS</a:t>
            </a:r>
          </a:p>
          <a:p>
            <a:r>
              <a:rPr lang="en-US" dirty="0" smtClean="0"/>
              <a:t>- SOURCES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7769" y="10668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Future Work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(Continued)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4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214043"/>
      </a:accent1>
      <a:accent2>
        <a:srgbClr val="438086"/>
      </a:accent2>
      <a:accent3>
        <a:srgbClr val="3F6E8C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406</TotalTime>
  <Words>197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Slide 1</vt:lpstr>
      <vt:lpstr>Project Description </vt:lpstr>
      <vt:lpstr>Progress Overview</vt:lpstr>
      <vt:lpstr>(1) Work Completed</vt:lpstr>
      <vt:lpstr>Work Completed (Continued)</vt:lpstr>
      <vt:lpstr>(2) Work In-Progress</vt:lpstr>
      <vt:lpstr>Slide 7</vt:lpstr>
      <vt:lpstr>(3) Future Work </vt:lpstr>
      <vt:lpstr>Slide 9</vt:lpstr>
      <vt:lpstr>CONCLUSION</vt:lpstr>
    </vt:vector>
  </TitlesOfParts>
  <Company>texas state university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Collection</dc:title>
  <dc:creator>Office 2004 Test Drive User</dc:creator>
  <cp:lastModifiedBy>kk1203</cp:lastModifiedBy>
  <cp:revision>36</cp:revision>
  <dcterms:created xsi:type="dcterms:W3CDTF">2009-03-02T04:47:25Z</dcterms:created>
  <dcterms:modified xsi:type="dcterms:W3CDTF">2009-04-08T15:12:50Z</dcterms:modified>
</cp:coreProperties>
</file>