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76">
          <p15:clr>
            <a:srgbClr val="A4A3A4"/>
          </p15:clr>
        </p15:guide>
        <p15:guide id="2" pos="27072">
          <p15:clr>
            <a:srgbClr val="A4A3A4"/>
          </p15:clr>
        </p15:guide>
        <p15:guide id="3" orient="horz" pos="576">
          <p15:clr>
            <a:srgbClr val="A4A3A4"/>
          </p15:clr>
        </p15:guide>
        <p15:guide id="4" orient="horz" pos="20160">
          <p15:clr>
            <a:srgbClr val="A4A3A4"/>
          </p15:clr>
        </p15:guide>
        <p15:guide id="5" orient="horz" pos="3731">
          <p15:clr>
            <a:srgbClr val="A4A3A4"/>
          </p15:clr>
        </p15:guide>
        <p15:guide id="6" pos="7092">
          <p15:clr>
            <a:srgbClr val="A4A3A4"/>
          </p15:clr>
        </p15:guide>
        <p15:guide id="7" pos="19944">
          <p15:clr>
            <a:srgbClr val="A4A3A4"/>
          </p15:clr>
        </p15:guide>
        <p15:guide id="8" orient="horz" pos="59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3" d="100"/>
          <a:sy n="23" d="100"/>
        </p:scale>
        <p:origin x="1626" y="42"/>
      </p:cViewPr>
      <p:guideLst>
        <p:guide pos="576"/>
        <p:guide pos="27072"/>
        <p:guide orient="horz" pos="576"/>
        <p:guide orient="horz" pos="20160"/>
        <p:guide orient="horz" pos="3731"/>
        <p:guide pos="7092"/>
        <p:guide pos="19944"/>
        <p:guide orient="horz" pos="59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496200" y="4765280"/>
            <a:ext cx="40899000" cy="13136700"/>
          </a:xfrm>
          <a:prstGeom prst="rect">
            <a:avLst/>
          </a:prstGeom>
        </p:spPr>
        <p:txBody>
          <a:bodyPr spcFirstLastPara="1" wrap="square" lIns="487600" tIns="487600" rIns="487600" bIns="487600" anchor="b" anchorCtr="0"/>
          <a:lstStyle>
            <a:lvl1pPr lvl="0" algn="ctr">
              <a:spcBef>
                <a:spcPts val="0"/>
              </a:spcBef>
              <a:spcAft>
                <a:spcPts val="0"/>
              </a:spcAft>
              <a:buSzPts val="27700"/>
              <a:buNone/>
              <a:defRPr sz="27700"/>
            </a:lvl1pPr>
            <a:lvl2pPr lvl="1" algn="ctr">
              <a:spcBef>
                <a:spcPts val="0"/>
              </a:spcBef>
              <a:spcAft>
                <a:spcPts val="0"/>
              </a:spcAft>
              <a:buSzPts val="27700"/>
              <a:buNone/>
              <a:defRPr sz="27700"/>
            </a:lvl2pPr>
            <a:lvl3pPr lvl="2" algn="ctr">
              <a:spcBef>
                <a:spcPts val="0"/>
              </a:spcBef>
              <a:spcAft>
                <a:spcPts val="0"/>
              </a:spcAft>
              <a:buSzPts val="27700"/>
              <a:buNone/>
              <a:defRPr sz="27700"/>
            </a:lvl3pPr>
            <a:lvl4pPr lvl="3" algn="ctr">
              <a:spcBef>
                <a:spcPts val="0"/>
              </a:spcBef>
              <a:spcAft>
                <a:spcPts val="0"/>
              </a:spcAft>
              <a:buSzPts val="27700"/>
              <a:buNone/>
              <a:defRPr sz="27700"/>
            </a:lvl4pPr>
            <a:lvl5pPr lvl="4" algn="ctr">
              <a:spcBef>
                <a:spcPts val="0"/>
              </a:spcBef>
              <a:spcAft>
                <a:spcPts val="0"/>
              </a:spcAft>
              <a:buSzPts val="27700"/>
              <a:buNone/>
              <a:defRPr sz="27700"/>
            </a:lvl5pPr>
            <a:lvl6pPr lvl="5" algn="ctr">
              <a:spcBef>
                <a:spcPts val="0"/>
              </a:spcBef>
              <a:spcAft>
                <a:spcPts val="0"/>
              </a:spcAft>
              <a:buSzPts val="27700"/>
              <a:buNone/>
              <a:defRPr sz="27700"/>
            </a:lvl6pPr>
            <a:lvl7pPr lvl="6" algn="ctr">
              <a:spcBef>
                <a:spcPts val="0"/>
              </a:spcBef>
              <a:spcAft>
                <a:spcPts val="0"/>
              </a:spcAft>
              <a:buSzPts val="27700"/>
              <a:buNone/>
              <a:defRPr sz="27700"/>
            </a:lvl7pPr>
            <a:lvl8pPr lvl="7" algn="ctr">
              <a:spcBef>
                <a:spcPts val="0"/>
              </a:spcBef>
              <a:spcAft>
                <a:spcPts val="0"/>
              </a:spcAft>
              <a:buSzPts val="27700"/>
              <a:buNone/>
              <a:defRPr sz="27700"/>
            </a:lvl8pPr>
            <a:lvl9pPr lvl="8" algn="ctr">
              <a:spcBef>
                <a:spcPts val="0"/>
              </a:spcBef>
              <a:spcAft>
                <a:spcPts val="0"/>
              </a:spcAft>
              <a:buSzPts val="27700"/>
              <a:buNone/>
              <a:defRPr sz="27700"/>
            </a:lvl9pPr>
          </a:lstStyle>
          <a:p>
            <a:endParaRPr/>
          </a:p>
        </p:txBody>
      </p:sp>
      <p:sp>
        <p:nvSpPr>
          <p:cNvPr id="11" name="Google Shape;11;p2"/>
          <p:cNvSpPr txBox="1">
            <a:spLocks noGrp="1"/>
          </p:cNvSpPr>
          <p:nvPr>
            <p:ph type="subTitle" idx="1"/>
          </p:nvPr>
        </p:nvSpPr>
        <p:spPr>
          <a:xfrm>
            <a:off x="1496160" y="18138400"/>
            <a:ext cx="40899000" cy="5072700"/>
          </a:xfrm>
          <a:prstGeom prst="rect">
            <a:avLst/>
          </a:prstGeom>
        </p:spPr>
        <p:txBody>
          <a:bodyPr spcFirstLastPara="1" wrap="square" lIns="487600" tIns="487600" rIns="487600" bIns="487600" anchor="t" anchorCtr="0"/>
          <a:lstStyle>
            <a:lvl1pPr lvl="0" algn="ctr">
              <a:lnSpc>
                <a:spcPct val="100000"/>
              </a:lnSpc>
              <a:spcBef>
                <a:spcPts val="0"/>
              </a:spcBef>
              <a:spcAft>
                <a:spcPts val="0"/>
              </a:spcAft>
              <a:buSzPts val="14900"/>
              <a:buNone/>
              <a:defRPr sz="14900"/>
            </a:lvl1pPr>
            <a:lvl2pPr lvl="1" algn="ctr">
              <a:lnSpc>
                <a:spcPct val="100000"/>
              </a:lnSpc>
              <a:spcBef>
                <a:spcPts val="0"/>
              </a:spcBef>
              <a:spcAft>
                <a:spcPts val="0"/>
              </a:spcAft>
              <a:buSzPts val="14900"/>
              <a:buNone/>
              <a:defRPr sz="14900"/>
            </a:lvl2pPr>
            <a:lvl3pPr lvl="2" algn="ctr">
              <a:lnSpc>
                <a:spcPct val="100000"/>
              </a:lnSpc>
              <a:spcBef>
                <a:spcPts val="0"/>
              </a:spcBef>
              <a:spcAft>
                <a:spcPts val="0"/>
              </a:spcAft>
              <a:buSzPts val="14900"/>
              <a:buNone/>
              <a:defRPr sz="14900"/>
            </a:lvl3pPr>
            <a:lvl4pPr lvl="3" algn="ctr">
              <a:lnSpc>
                <a:spcPct val="100000"/>
              </a:lnSpc>
              <a:spcBef>
                <a:spcPts val="0"/>
              </a:spcBef>
              <a:spcAft>
                <a:spcPts val="0"/>
              </a:spcAft>
              <a:buSzPts val="14900"/>
              <a:buNone/>
              <a:defRPr sz="14900"/>
            </a:lvl4pPr>
            <a:lvl5pPr lvl="4" algn="ctr">
              <a:lnSpc>
                <a:spcPct val="100000"/>
              </a:lnSpc>
              <a:spcBef>
                <a:spcPts val="0"/>
              </a:spcBef>
              <a:spcAft>
                <a:spcPts val="0"/>
              </a:spcAft>
              <a:buSzPts val="14900"/>
              <a:buNone/>
              <a:defRPr sz="14900"/>
            </a:lvl5pPr>
            <a:lvl6pPr lvl="5" algn="ctr">
              <a:lnSpc>
                <a:spcPct val="100000"/>
              </a:lnSpc>
              <a:spcBef>
                <a:spcPts val="0"/>
              </a:spcBef>
              <a:spcAft>
                <a:spcPts val="0"/>
              </a:spcAft>
              <a:buSzPts val="14900"/>
              <a:buNone/>
              <a:defRPr sz="14900"/>
            </a:lvl6pPr>
            <a:lvl7pPr lvl="6" algn="ctr">
              <a:lnSpc>
                <a:spcPct val="100000"/>
              </a:lnSpc>
              <a:spcBef>
                <a:spcPts val="0"/>
              </a:spcBef>
              <a:spcAft>
                <a:spcPts val="0"/>
              </a:spcAft>
              <a:buSzPts val="14900"/>
              <a:buNone/>
              <a:defRPr sz="14900"/>
            </a:lvl7pPr>
            <a:lvl8pPr lvl="7" algn="ctr">
              <a:lnSpc>
                <a:spcPct val="100000"/>
              </a:lnSpc>
              <a:spcBef>
                <a:spcPts val="0"/>
              </a:spcBef>
              <a:spcAft>
                <a:spcPts val="0"/>
              </a:spcAft>
              <a:buSzPts val="14900"/>
              <a:buNone/>
              <a:defRPr sz="14900"/>
            </a:lvl8pPr>
            <a:lvl9pPr lvl="8" algn="ctr">
              <a:lnSpc>
                <a:spcPct val="100000"/>
              </a:lnSpc>
              <a:spcBef>
                <a:spcPts val="0"/>
              </a:spcBef>
              <a:spcAft>
                <a:spcPts val="0"/>
              </a:spcAft>
              <a:buSzPts val="14900"/>
              <a:buNone/>
              <a:defRPr sz="14900"/>
            </a:lvl9pPr>
          </a:lstStyle>
          <a:p>
            <a:endParaRPr/>
          </a:p>
        </p:txBody>
      </p:sp>
      <p:sp>
        <p:nvSpPr>
          <p:cNvPr id="12" name="Google Shape;12;p2"/>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496160" y="7079200"/>
            <a:ext cx="40899000" cy="12566400"/>
          </a:xfrm>
          <a:prstGeom prst="rect">
            <a:avLst/>
          </a:prstGeom>
        </p:spPr>
        <p:txBody>
          <a:bodyPr spcFirstLastPara="1" wrap="square" lIns="487600" tIns="487600" rIns="487600" bIns="487600" anchor="b" anchorCtr="0"/>
          <a:lstStyle>
            <a:lvl1pPr lvl="0" algn="ctr">
              <a:spcBef>
                <a:spcPts val="0"/>
              </a:spcBef>
              <a:spcAft>
                <a:spcPts val="0"/>
              </a:spcAft>
              <a:buSzPts val="64000"/>
              <a:buNone/>
              <a:defRPr sz="64000"/>
            </a:lvl1pPr>
            <a:lvl2pPr lvl="1" algn="ctr">
              <a:spcBef>
                <a:spcPts val="0"/>
              </a:spcBef>
              <a:spcAft>
                <a:spcPts val="0"/>
              </a:spcAft>
              <a:buSzPts val="64000"/>
              <a:buNone/>
              <a:defRPr sz="64000"/>
            </a:lvl2pPr>
            <a:lvl3pPr lvl="2" algn="ctr">
              <a:spcBef>
                <a:spcPts val="0"/>
              </a:spcBef>
              <a:spcAft>
                <a:spcPts val="0"/>
              </a:spcAft>
              <a:buSzPts val="64000"/>
              <a:buNone/>
              <a:defRPr sz="64000"/>
            </a:lvl3pPr>
            <a:lvl4pPr lvl="3" algn="ctr">
              <a:spcBef>
                <a:spcPts val="0"/>
              </a:spcBef>
              <a:spcAft>
                <a:spcPts val="0"/>
              </a:spcAft>
              <a:buSzPts val="64000"/>
              <a:buNone/>
              <a:defRPr sz="64000"/>
            </a:lvl4pPr>
            <a:lvl5pPr lvl="4" algn="ctr">
              <a:spcBef>
                <a:spcPts val="0"/>
              </a:spcBef>
              <a:spcAft>
                <a:spcPts val="0"/>
              </a:spcAft>
              <a:buSzPts val="64000"/>
              <a:buNone/>
              <a:defRPr sz="64000"/>
            </a:lvl5pPr>
            <a:lvl6pPr lvl="5" algn="ctr">
              <a:spcBef>
                <a:spcPts val="0"/>
              </a:spcBef>
              <a:spcAft>
                <a:spcPts val="0"/>
              </a:spcAft>
              <a:buSzPts val="64000"/>
              <a:buNone/>
              <a:defRPr sz="64000"/>
            </a:lvl6pPr>
            <a:lvl7pPr lvl="6" algn="ctr">
              <a:spcBef>
                <a:spcPts val="0"/>
              </a:spcBef>
              <a:spcAft>
                <a:spcPts val="0"/>
              </a:spcAft>
              <a:buSzPts val="64000"/>
              <a:buNone/>
              <a:defRPr sz="64000"/>
            </a:lvl7pPr>
            <a:lvl8pPr lvl="7" algn="ctr">
              <a:spcBef>
                <a:spcPts val="0"/>
              </a:spcBef>
              <a:spcAft>
                <a:spcPts val="0"/>
              </a:spcAft>
              <a:buSzPts val="64000"/>
              <a:buNone/>
              <a:defRPr sz="64000"/>
            </a:lvl8pPr>
            <a:lvl9pPr lvl="8" algn="ctr">
              <a:spcBef>
                <a:spcPts val="0"/>
              </a:spcBef>
              <a:spcAft>
                <a:spcPts val="0"/>
              </a:spcAft>
              <a:buSzPts val="64000"/>
              <a:buNone/>
              <a:defRPr sz="64000"/>
            </a:lvl9pPr>
          </a:lstStyle>
          <a:p>
            <a:r>
              <a:t>xx%</a:t>
            </a:r>
          </a:p>
        </p:txBody>
      </p:sp>
      <p:sp>
        <p:nvSpPr>
          <p:cNvPr id="46" name="Google Shape;46;p11"/>
          <p:cNvSpPr txBox="1">
            <a:spLocks noGrp="1"/>
          </p:cNvSpPr>
          <p:nvPr>
            <p:ph type="body" idx="1"/>
          </p:nvPr>
        </p:nvSpPr>
        <p:spPr>
          <a:xfrm>
            <a:off x="1496160" y="20174240"/>
            <a:ext cx="40899000" cy="8325000"/>
          </a:xfrm>
          <a:prstGeom prst="rect">
            <a:avLst/>
          </a:prstGeom>
        </p:spPr>
        <p:txBody>
          <a:bodyPr spcFirstLastPara="1" wrap="square" lIns="487600" tIns="487600" rIns="487600" bIns="487600" anchor="t" anchorCtr="0"/>
          <a:lstStyle>
            <a:lvl1pPr marL="457200" lvl="0" indent="-838200" algn="ctr">
              <a:spcBef>
                <a:spcPts val="0"/>
              </a:spcBef>
              <a:spcAft>
                <a:spcPts val="0"/>
              </a:spcAft>
              <a:buSzPts val="9600"/>
              <a:buChar char="●"/>
              <a:defRPr/>
            </a:lvl1pPr>
            <a:lvl2pPr marL="914400" lvl="1" indent="-704850" algn="ctr">
              <a:spcBef>
                <a:spcPts val="8500"/>
              </a:spcBef>
              <a:spcAft>
                <a:spcPts val="0"/>
              </a:spcAft>
              <a:buSzPts val="7500"/>
              <a:buChar char="○"/>
              <a:defRPr/>
            </a:lvl2pPr>
            <a:lvl3pPr marL="1371600" lvl="2" indent="-704850" algn="ctr">
              <a:spcBef>
                <a:spcPts val="8500"/>
              </a:spcBef>
              <a:spcAft>
                <a:spcPts val="0"/>
              </a:spcAft>
              <a:buSzPts val="7500"/>
              <a:buChar char="■"/>
              <a:defRPr/>
            </a:lvl3pPr>
            <a:lvl4pPr marL="1828800" lvl="3" indent="-704850" algn="ctr">
              <a:spcBef>
                <a:spcPts val="8500"/>
              </a:spcBef>
              <a:spcAft>
                <a:spcPts val="0"/>
              </a:spcAft>
              <a:buSzPts val="7500"/>
              <a:buChar char="●"/>
              <a:defRPr/>
            </a:lvl4pPr>
            <a:lvl5pPr marL="2286000" lvl="4" indent="-704850" algn="ctr">
              <a:spcBef>
                <a:spcPts val="8500"/>
              </a:spcBef>
              <a:spcAft>
                <a:spcPts val="0"/>
              </a:spcAft>
              <a:buSzPts val="7500"/>
              <a:buChar char="○"/>
              <a:defRPr/>
            </a:lvl5pPr>
            <a:lvl6pPr marL="2743200" lvl="5" indent="-704850" algn="ctr">
              <a:spcBef>
                <a:spcPts val="8500"/>
              </a:spcBef>
              <a:spcAft>
                <a:spcPts val="0"/>
              </a:spcAft>
              <a:buSzPts val="7500"/>
              <a:buChar char="■"/>
              <a:defRPr/>
            </a:lvl6pPr>
            <a:lvl7pPr marL="3200400" lvl="6" indent="-704850" algn="ctr">
              <a:spcBef>
                <a:spcPts val="8500"/>
              </a:spcBef>
              <a:spcAft>
                <a:spcPts val="0"/>
              </a:spcAft>
              <a:buSzPts val="7500"/>
              <a:buChar char="●"/>
              <a:defRPr/>
            </a:lvl7pPr>
            <a:lvl8pPr marL="3657600" lvl="7" indent="-704850" algn="ctr">
              <a:spcBef>
                <a:spcPts val="8500"/>
              </a:spcBef>
              <a:spcAft>
                <a:spcPts val="0"/>
              </a:spcAft>
              <a:buSzPts val="7500"/>
              <a:buChar char="○"/>
              <a:defRPr/>
            </a:lvl8pPr>
            <a:lvl9pPr marL="4114800" lvl="8" indent="-704850" algn="ctr">
              <a:spcBef>
                <a:spcPts val="8500"/>
              </a:spcBef>
              <a:spcAft>
                <a:spcPts val="8500"/>
              </a:spcAft>
              <a:buSzPts val="7500"/>
              <a:buChar char="■"/>
              <a:defRPr/>
            </a:lvl9pPr>
          </a:lstStyle>
          <a:p>
            <a:endParaRPr/>
          </a:p>
        </p:txBody>
      </p:sp>
      <p:sp>
        <p:nvSpPr>
          <p:cNvPr id="47" name="Google Shape;47;p11"/>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96160" y="13765440"/>
            <a:ext cx="40899000" cy="5387400"/>
          </a:xfrm>
          <a:prstGeom prst="rect">
            <a:avLst/>
          </a:prstGeom>
        </p:spPr>
        <p:txBody>
          <a:bodyPr spcFirstLastPara="1" wrap="square" lIns="487600" tIns="487600" rIns="487600" bIns="487600" anchor="ctr" anchorCtr="0"/>
          <a:lstStyle>
            <a:lvl1pPr lvl="0" algn="ctr">
              <a:spcBef>
                <a:spcPts val="0"/>
              </a:spcBef>
              <a:spcAft>
                <a:spcPts val="0"/>
              </a:spcAft>
              <a:buSzPts val="19200"/>
              <a:buNone/>
              <a:defRPr sz="19200"/>
            </a:lvl1pPr>
            <a:lvl2pPr lvl="1" algn="ctr">
              <a:spcBef>
                <a:spcPts val="0"/>
              </a:spcBef>
              <a:spcAft>
                <a:spcPts val="0"/>
              </a:spcAft>
              <a:buSzPts val="19200"/>
              <a:buNone/>
              <a:defRPr sz="19200"/>
            </a:lvl2pPr>
            <a:lvl3pPr lvl="2" algn="ctr">
              <a:spcBef>
                <a:spcPts val="0"/>
              </a:spcBef>
              <a:spcAft>
                <a:spcPts val="0"/>
              </a:spcAft>
              <a:buSzPts val="19200"/>
              <a:buNone/>
              <a:defRPr sz="19200"/>
            </a:lvl3pPr>
            <a:lvl4pPr lvl="3" algn="ctr">
              <a:spcBef>
                <a:spcPts val="0"/>
              </a:spcBef>
              <a:spcAft>
                <a:spcPts val="0"/>
              </a:spcAft>
              <a:buSzPts val="19200"/>
              <a:buNone/>
              <a:defRPr sz="19200"/>
            </a:lvl4pPr>
            <a:lvl5pPr lvl="4" algn="ctr">
              <a:spcBef>
                <a:spcPts val="0"/>
              </a:spcBef>
              <a:spcAft>
                <a:spcPts val="0"/>
              </a:spcAft>
              <a:buSzPts val="19200"/>
              <a:buNone/>
              <a:defRPr sz="19200"/>
            </a:lvl5pPr>
            <a:lvl6pPr lvl="5" algn="ctr">
              <a:spcBef>
                <a:spcPts val="0"/>
              </a:spcBef>
              <a:spcAft>
                <a:spcPts val="0"/>
              </a:spcAft>
              <a:buSzPts val="19200"/>
              <a:buNone/>
              <a:defRPr sz="19200"/>
            </a:lvl6pPr>
            <a:lvl7pPr lvl="6" algn="ctr">
              <a:spcBef>
                <a:spcPts val="0"/>
              </a:spcBef>
              <a:spcAft>
                <a:spcPts val="0"/>
              </a:spcAft>
              <a:buSzPts val="19200"/>
              <a:buNone/>
              <a:defRPr sz="19200"/>
            </a:lvl7pPr>
            <a:lvl8pPr lvl="7" algn="ctr">
              <a:spcBef>
                <a:spcPts val="0"/>
              </a:spcBef>
              <a:spcAft>
                <a:spcPts val="0"/>
              </a:spcAft>
              <a:buSzPts val="19200"/>
              <a:buNone/>
              <a:defRPr sz="19200"/>
            </a:lvl8pPr>
            <a:lvl9pPr lvl="8" algn="ctr">
              <a:spcBef>
                <a:spcPts val="0"/>
              </a:spcBef>
              <a:spcAft>
                <a:spcPts val="0"/>
              </a:spcAft>
              <a:buSzPts val="19200"/>
              <a:buNone/>
              <a:defRPr sz="19200"/>
            </a:lvl9pPr>
          </a:lstStyle>
          <a:p>
            <a:endParaRPr/>
          </a:p>
        </p:txBody>
      </p:sp>
      <p:sp>
        <p:nvSpPr>
          <p:cNvPr id="15" name="Google Shape;15;p3"/>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496160" y="2848160"/>
            <a:ext cx="40899000" cy="3665400"/>
          </a:xfrm>
          <a:prstGeom prst="rect">
            <a:avLst/>
          </a:prstGeom>
        </p:spPr>
        <p:txBody>
          <a:bodyPr spcFirstLastPara="1" wrap="square" lIns="487600" tIns="487600" rIns="487600" bIns="487600" anchor="t" anchorCtr="0"/>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18" name="Google Shape;18;p4"/>
          <p:cNvSpPr txBox="1">
            <a:spLocks noGrp="1"/>
          </p:cNvSpPr>
          <p:nvPr>
            <p:ph type="body" idx="1"/>
          </p:nvPr>
        </p:nvSpPr>
        <p:spPr>
          <a:xfrm>
            <a:off x="1496160" y="7375840"/>
            <a:ext cx="40899000" cy="21864900"/>
          </a:xfrm>
          <a:prstGeom prst="rect">
            <a:avLst/>
          </a:prstGeom>
        </p:spPr>
        <p:txBody>
          <a:bodyPr spcFirstLastPara="1" wrap="square" lIns="487600" tIns="487600" rIns="487600" bIns="487600" anchor="t" anchorCtr="0"/>
          <a:lstStyle>
            <a:lvl1pPr marL="457200" lvl="0" indent="-838200">
              <a:spcBef>
                <a:spcPts val="0"/>
              </a:spcBef>
              <a:spcAft>
                <a:spcPts val="0"/>
              </a:spcAft>
              <a:buSzPts val="9600"/>
              <a:buChar char="●"/>
              <a:defRPr/>
            </a:lvl1pPr>
            <a:lvl2pPr marL="914400" lvl="1" indent="-704850">
              <a:spcBef>
                <a:spcPts val="8500"/>
              </a:spcBef>
              <a:spcAft>
                <a:spcPts val="0"/>
              </a:spcAft>
              <a:buSzPts val="7500"/>
              <a:buChar char="○"/>
              <a:defRPr/>
            </a:lvl2pPr>
            <a:lvl3pPr marL="1371600" lvl="2" indent="-704850">
              <a:spcBef>
                <a:spcPts val="8500"/>
              </a:spcBef>
              <a:spcAft>
                <a:spcPts val="0"/>
              </a:spcAft>
              <a:buSzPts val="7500"/>
              <a:buChar char="■"/>
              <a:defRPr/>
            </a:lvl3pPr>
            <a:lvl4pPr marL="1828800" lvl="3" indent="-704850">
              <a:spcBef>
                <a:spcPts val="8500"/>
              </a:spcBef>
              <a:spcAft>
                <a:spcPts val="0"/>
              </a:spcAft>
              <a:buSzPts val="7500"/>
              <a:buChar char="●"/>
              <a:defRPr/>
            </a:lvl4pPr>
            <a:lvl5pPr marL="2286000" lvl="4" indent="-704850">
              <a:spcBef>
                <a:spcPts val="8500"/>
              </a:spcBef>
              <a:spcAft>
                <a:spcPts val="0"/>
              </a:spcAft>
              <a:buSzPts val="7500"/>
              <a:buChar char="○"/>
              <a:defRPr/>
            </a:lvl5pPr>
            <a:lvl6pPr marL="2743200" lvl="5" indent="-704850">
              <a:spcBef>
                <a:spcPts val="8500"/>
              </a:spcBef>
              <a:spcAft>
                <a:spcPts val="0"/>
              </a:spcAft>
              <a:buSzPts val="7500"/>
              <a:buChar char="■"/>
              <a:defRPr/>
            </a:lvl6pPr>
            <a:lvl7pPr marL="3200400" lvl="6" indent="-704850">
              <a:spcBef>
                <a:spcPts val="8500"/>
              </a:spcBef>
              <a:spcAft>
                <a:spcPts val="0"/>
              </a:spcAft>
              <a:buSzPts val="7500"/>
              <a:buChar char="●"/>
              <a:defRPr/>
            </a:lvl7pPr>
            <a:lvl8pPr marL="3657600" lvl="7" indent="-704850">
              <a:spcBef>
                <a:spcPts val="8500"/>
              </a:spcBef>
              <a:spcAft>
                <a:spcPts val="0"/>
              </a:spcAft>
              <a:buSzPts val="7500"/>
              <a:buChar char="○"/>
              <a:defRPr/>
            </a:lvl8pPr>
            <a:lvl9pPr marL="4114800" lvl="8" indent="-704850">
              <a:spcBef>
                <a:spcPts val="8500"/>
              </a:spcBef>
              <a:spcAft>
                <a:spcPts val="8500"/>
              </a:spcAft>
              <a:buSzPts val="7500"/>
              <a:buChar char="■"/>
              <a:defRPr/>
            </a:lvl9pPr>
          </a:lstStyle>
          <a:p>
            <a:endParaRPr/>
          </a:p>
        </p:txBody>
      </p:sp>
      <p:sp>
        <p:nvSpPr>
          <p:cNvPr id="19" name="Google Shape;19;p4"/>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496160" y="2848160"/>
            <a:ext cx="40899000" cy="3665400"/>
          </a:xfrm>
          <a:prstGeom prst="rect">
            <a:avLst/>
          </a:prstGeom>
        </p:spPr>
        <p:txBody>
          <a:bodyPr spcFirstLastPara="1" wrap="square" lIns="487600" tIns="487600" rIns="487600" bIns="487600" anchor="t" anchorCtr="0"/>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2" name="Google Shape;22;p5"/>
          <p:cNvSpPr txBox="1">
            <a:spLocks noGrp="1"/>
          </p:cNvSpPr>
          <p:nvPr>
            <p:ph type="body" idx="1"/>
          </p:nvPr>
        </p:nvSpPr>
        <p:spPr>
          <a:xfrm>
            <a:off x="1496160" y="7375840"/>
            <a:ext cx="19199400" cy="21864900"/>
          </a:xfrm>
          <a:prstGeom prst="rect">
            <a:avLst/>
          </a:prstGeom>
        </p:spPr>
        <p:txBody>
          <a:bodyPr spcFirstLastPara="1" wrap="square" lIns="487600" tIns="487600" rIns="487600" bIns="487600" anchor="t" anchorCtr="0"/>
          <a:lstStyle>
            <a:lvl1pPr marL="457200" lvl="0" indent="-704850">
              <a:spcBef>
                <a:spcPts val="0"/>
              </a:spcBef>
              <a:spcAft>
                <a:spcPts val="0"/>
              </a:spcAft>
              <a:buSzPts val="7500"/>
              <a:buChar char="●"/>
              <a:defRPr sz="7500"/>
            </a:lvl1pPr>
            <a:lvl2pPr marL="914400" lvl="1" indent="-635000">
              <a:spcBef>
                <a:spcPts val="8500"/>
              </a:spcBef>
              <a:spcAft>
                <a:spcPts val="0"/>
              </a:spcAft>
              <a:buSzPts val="6400"/>
              <a:buChar char="○"/>
              <a:defRPr sz="6400"/>
            </a:lvl2pPr>
            <a:lvl3pPr marL="1371600" lvl="2" indent="-635000">
              <a:spcBef>
                <a:spcPts val="8500"/>
              </a:spcBef>
              <a:spcAft>
                <a:spcPts val="0"/>
              </a:spcAft>
              <a:buSzPts val="6400"/>
              <a:buChar char="■"/>
              <a:defRPr sz="6400"/>
            </a:lvl3pPr>
            <a:lvl4pPr marL="1828800" lvl="3" indent="-635000">
              <a:spcBef>
                <a:spcPts val="8500"/>
              </a:spcBef>
              <a:spcAft>
                <a:spcPts val="0"/>
              </a:spcAft>
              <a:buSzPts val="6400"/>
              <a:buChar char="●"/>
              <a:defRPr sz="6400"/>
            </a:lvl4pPr>
            <a:lvl5pPr marL="2286000" lvl="4" indent="-635000">
              <a:spcBef>
                <a:spcPts val="8500"/>
              </a:spcBef>
              <a:spcAft>
                <a:spcPts val="0"/>
              </a:spcAft>
              <a:buSzPts val="6400"/>
              <a:buChar char="○"/>
              <a:defRPr sz="6400"/>
            </a:lvl5pPr>
            <a:lvl6pPr marL="2743200" lvl="5" indent="-635000">
              <a:spcBef>
                <a:spcPts val="8500"/>
              </a:spcBef>
              <a:spcAft>
                <a:spcPts val="0"/>
              </a:spcAft>
              <a:buSzPts val="6400"/>
              <a:buChar char="■"/>
              <a:defRPr sz="6400"/>
            </a:lvl6pPr>
            <a:lvl7pPr marL="3200400" lvl="6" indent="-635000">
              <a:spcBef>
                <a:spcPts val="8500"/>
              </a:spcBef>
              <a:spcAft>
                <a:spcPts val="0"/>
              </a:spcAft>
              <a:buSzPts val="6400"/>
              <a:buChar char="●"/>
              <a:defRPr sz="6400"/>
            </a:lvl7pPr>
            <a:lvl8pPr marL="3657600" lvl="7" indent="-635000">
              <a:spcBef>
                <a:spcPts val="8500"/>
              </a:spcBef>
              <a:spcAft>
                <a:spcPts val="0"/>
              </a:spcAft>
              <a:buSzPts val="6400"/>
              <a:buChar char="○"/>
              <a:defRPr sz="6400"/>
            </a:lvl8pPr>
            <a:lvl9pPr marL="4114800" lvl="8" indent="-635000">
              <a:spcBef>
                <a:spcPts val="8500"/>
              </a:spcBef>
              <a:spcAft>
                <a:spcPts val="8500"/>
              </a:spcAft>
              <a:buSzPts val="6400"/>
              <a:buChar char="■"/>
              <a:defRPr sz="6400"/>
            </a:lvl9pPr>
          </a:lstStyle>
          <a:p>
            <a:endParaRPr/>
          </a:p>
        </p:txBody>
      </p:sp>
      <p:sp>
        <p:nvSpPr>
          <p:cNvPr id="23" name="Google Shape;23;p5"/>
          <p:cNvSpPr txBox="1">
            <a:spLocks noGrp="1"/>
          </p:cNvSpPr>
          <p:nvPr>
            <p:ph type="body" idx="2"/>
          </p:nvPr>
        </p:nvSpPr>
        <p:spPr>
          <a:xfrm>
            <a:off x="23195520" y="7375840"/>
            <a:ext cx="19199400" cy="21864900"/>
          </a:xfrm>
          <a:prstGeom prst="rect">
            <a:avLst/>
          </a:prstGeom>
        </p:spPr>
        <p:txBody>
          <a:bodyPr spcFirstLastPara="1" wrap="square" lIns="487600" tIns="487600" rIns="487600" bIns="487600" anchor="t" anchorCtr="0"/>
          <a:lstStyle>
            <a:lvl1pPr marL="457200" lvl="0" indent="-704850">
              <a:spcBef>
                <a:spcPts val="0"/>
              </a:spcBef>
              <a:spcAft>
                <a:spcPts val="0"/>
              </a:spcAft>
              <a:buSzPts val="7500"/>
              <a:buChar char="●"/>
              <a:defRPr sz="7500"/>
            </a:lvl1pPr>
            <a:lvl2pPr marL="914400" lvl="1" indent="-635000">
              <a:spcBef>
                <a:spcPts val="8500"/>
              </a:spcBef>
              <a:spcAft>
                <a:spcPts val="0"/>
              </a:spcAft>
              <a:buSzPts val="6400"/>
              <a:buChar char="○"/>
              <a:defRPr sz="6400"/>
            </a:lvl2pPr>
            <a:lvl3pPr marL="1371600" lvl="2" indent="-635000">
              <a:spcBef>
                <a:spcPts val="8500"/>
              </a:spcBef>
              <a:spcAft>
                <a:spcPts val="0"/>
              </a:spcAft>
              <a:buSzPts val="6400"/>
              <a:buChar char="■"/>
              <a:defRPr sz="6400"/>
            </a:lvl3pPr>
            <a:lvl4pPr marL="1828800" lvl="3" indent="-635000">
              <a:spcBef>
                <a:spcPts val="8500"/>
              </a:spcBef>
              <a:spcAft>
                <a:spcPts val="0"/>
              </a:spcAft>
              <a:buSzPts val="6400"/>
              <a:buChar char="●"/>
              <a:defRPr sz="6400"/>
            </a:lvl4pPr>
            <a:lvl5pPr marL="2286000" lvl="4" indent="-635000">
              <a:spcBef>
                <a:spcPts val="8500"/>
              </a:spcBef>
              <a:spcAft>
                <a:spcPts val="0"/>
              </a:spcAft>
              <a:buSzPts val="6400"/>
              <a:buChar char="○"/>
              <a:defRPr sz="6400"/>
            </a:lvl5pPr>
            <a:lvl6pPr marL="2743200" lvl="5" indent="-635000">
              <a:spcBef>
                <a:spcPts val="8500"/>
              </a:spcBef>
              <a:spcAft>
                <a:spcPts val="0"/>
              </a:spcAft>
              <a:buSzPts val="6400"/>
              <a:buChar char="■"/>
              <a:defRPr sz="6400"/>
            </a:lvl6pPr>
            <a:lvl7pPr marL="3200400" lvl="6" indent="-635000">
              <a:spcBef>
                <a:spcPts val="8500"/>
              </a:spcBef>
              <a:spcAft>
                <a:spcPts val="0"/>
              </a:spcAft>
              <a:buSzPts val="6400"/>
              <a:buChar char="●"/>
              <a:defRPr sz="6400"/>
            </a:lvl7pPr>
            <a:lvl8pPr marL="3657600" lvl="7" indent="-635000">
              <a:spcBef>
                <a:spcPts val="8500"/>
              </a:spcBef>
              <a:spcAft>
                <a:spcPts val="0"/>
              </a:spcAft>
              <a:buSzPts val="6400"/>
              <a:buChar char="○"/>
              <a:defRPr sz="6400"/>
            </a:lvl8pPr>
            <a:lvl9pPr marL="4114800" lvl="8" indent="-635000">
              <a:spcBef>
                <a:spcPts val="8500"/>
              </a:spcBef>
              <a:spcAft>
                <a:spcPts val="8500"/>
              </a:spcAft>
              <a:buSzPts val="6400"/>
              <a:buChar char="■"/>
              <a:defRPr sz="6400"/>
            </a:lvl9pPr>
          </a:lstStyle>
          <a:p>
            <a:endParaRPr/>
          </a:p>
        </p:txBody>
      </p:sp>
      <p:sp>
        <p:nvSpPr>
          <p:cNvPr id="24" name="Google Shape;24;p5"/>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496160" y="2848160"/>
            <a:ext cx="40899000" cy="3665400"/>
          </a:xfrm>
          <a:prstGeom prst="rect">
            <a:avLst/>
          </a:prstGeom>
        </p:spPr>
        <p:txBody>
          <a:bodyPr spcFirstLastPara="1" wrap="square" lIns="487600" tIns="487600" rIns="487600" bIns="487600" anchor="t" anchorCtr="0"/>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7" name="Google Shape;27;p6"/>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496160" y="3555840"/>
            <a:ext cx="13478400" cy="4836600"/>
          </a:xfrm>
          <a:prstGeom prst="rect">
            <a:avLst/>
          </a:prstGeom>
        </p:spPr>
        <p:txBody>
          <a:bodyPr spcFirstLastPara="1" wrap="square" lIns="487600" tIns="487600" rIns="487600" bIns="487600" anchor="b" anchorCtr="0"/>
          <a:lstStyle>
            <a:lvl1pPr lvl="0">
              <a:spcBef>
                <a:spcPts val="0"/>
              </a:spcBef>
              <a:spcAft>
                <a:spcPts val="0"/>
              </a:spcAft>
              <a:buSzPts val="12800"/>
              <a:buNone/>
              <a:defRPr sz="12800"/>
            </a:lvl1pPr>
            <a:lvl2pPr lvl="1">
              <a:spcBef>
                <a:spcPts val="0"/>
              </a:spcBef>
              <a:spcAft>
                <a:spcPts val="0"/>
              </a:spcAft>
              <a:buSzPts val="12800"/>
              <a:buNone/>
              <a:defRPr sz="12800"/>
            </a:lvl2pPr>
            <a:lvl3pPr lvl="2">
              <a:spcBef>
                <a:spcPts val="0"/>
              </a:spcBef>
              <a:spcAft>
                <a:spcPts val="0"/>
              </a:spcAft>
              <a:buSzPts val="12800"/>
              <a:buNone/>
              <a:defRPr sz="12800"/>
            </a:lvl3pPr>
            <a:lvl4pPr lvl="3">
              <a:spcBef>
                <a:spcPts val="0"/>
              </a:spcBef>
              <a:spcAft>
                <a:spcPts val="0"/>
              </a:spcAft>
              <a:buSzPts val="12800"/>
              <a:buNone/>
              <a:defRPr sz="12800"/>
            </a:lvl4pPr>
            <a:lvl5pPr lvl="4">
              <a:spcBef>
                <a:spcPts val="0"/>
              </a:spcBef>
              <a:spcAft>
                <a:spcPts val="0"/>
              </a:spcAft>
              <a:buSzPts val="12800"/>
              <a:buNone/>
              <a:defRPr sz="12800"/>
            </a:lvl5pPr>
            <a:lvl6pPr lvl="5">
              <a:spcBef>
                <a:spcPts val="0"/>
              </a:spcBef>
              <a:spcAft>
                <a:spcPts val="0"/>
              </a:spcAft>
              <a:buSzPts val="12800"/>
              <a:buNone/>
              <a:defRPr sz="12800"/>
            </a:lvl6pPr>
            <a:lvl7pPr lvl="6">
              <a:spcBef>
                <a:spcPts val="0"/>
              </a:spcBef>
              <a:spcAft>
                <a:spcPts val="0"/>
              </a:spcAft>
              <a:buSzPts val="12800"/>
              <a:buNone/>
              <a:defRPr sz="12800"/>
            </a:lvl7pPr>
            <a:lvl8pPr lvl="7">
              <a:spcBef>
                <a:spcPts val="0"/>
              </a:spcBef>
              <a:spcAft>
                <a:spcPts val="0"/>
              </a:spcAft>
              <a:buSzPts val="12800"/>
              <a:buNone/>
              <a:defRPr sz="12800"/>
            </a:lvl8pPr>
            <a:lvl9pPr lvl="8">
              <a:spcBef>
                <a:spcPts val="0"/>
              </a:spcBef>
              <a:spcAft>
                <a:spcPts val="0"/>
              </a:spcAft>
              <a:buSzPts val="12800"/>
              <a:buNone/>
              <a:defRPr sz="12800"/>
            </a:lvl9pPr>
          </a:lstStyle>
          <a:p>
            <a:endParaRPr/>
          </a:p>
        </p:txBody>
      </p:sp>
      <p:sp>
        <p:nvSpPr>
          <p:cNvPr id="30" name="Google Shape;30;p7"/>
          <p:cNvSpPr txBox="1">
            <a:spLocks noGrp="1"/>
          </p:cNvSpPr>
          <p:nvPr>
            <p:ph type="body" idx="1"/>
          </p:nvPr>
        </p:nvSpPr>
        <p:spPr>
          <a:xfrm>
            <a:off x="1496160" y="8893440"/>
            <a:ext cx="13478400" cy="20348100"/>
          </a:xfrm>
          <a:prstGeom prst="rect">
            <a:avLst/>
          </a:prstGeom>
        </p:spPr>
        <p:txBody>
          <a:bodyPr spcFirstLastPara="1" wrap="square" lIns="487600" tIns="487600" rIns="487600" bIns="487600" anchor="t" anchorCtr="0"/>
          <a:lstStyle>
            <a:lvl1pPr marL="457200" lvl="0" indent="-635000">
              <a:spcBef>
                <a:spcPts val="0"/>
              </a:spcBef>
              <a:spcAft>
                <a:spcPts val="0"/>
              </a:spcAft>
              <a:buSzPts val="6400"/>
              <a:buChar char="●"/>
              <a:defRPr sz="6400"/>
            </a:lvl1pPr>
            <a:lvl2pPr marL="914400" lvl="1" indent="-635000">
              <a:spcBef>
                <a:spcPts val="8500"/>
              </a:spcBef>
              <a:spcAft>
                <a:spcPts val="0"/>
              </a:spcAft>
              <a:buSzPts val="6400"/>
              <a:buChar char="○"/>
              <a:defRPr sz="6400"/>
            </a:lvl2pPr>
            <a:lvl3pPr marL="1371600" lvl="2" indent="-635000">
              <a:spcBef>
                <a:spcPts val="8500"/>
              </a:spcBef>
              <a:spcAft>
                <a:spcPts val="0"/>
              </a:spcAft>
              <a:buSzPts val="6400"/>
              <a:buChar char="■"/>
              <a:defRPr sz="6400"/>
            </a:lvl3pPr>
            <a:lvl4pPr marL="1828800" lvl="3" indent="-635000">
              <a:spcBef>
                <a:spcPts val="8500"/>
              </a:spcBef>
              <a:spcAft>
                <a:spcPts val="0"/>
              </a:spcAft>
              <a:buSzPts val="6400"/>
              <a:buChar char="●"/>
              <a:defRPr sz="6400"/>
            </a:lvl4pPr>
            <a:lvl5pPr marL="2286000" lvl="4" indent="-635000">
              <a:spcBef>
                <a:spcPts val="8500"/>
              </a:spcBef>
              <a:spcAft>
                <a:spcPts val="0"/>
              </a:spcAft>
              <a:buSzPts val="6400"/>
              <a:buChar char="○"/>
              <a:defRPr sz="6400"/>
            </a:lvl5pPr>
            <a:lvl6pPr marL="2743200" lvl="5" indent="-635000">
              <a:spcBef>
                <a:spcPts val="8500"/>
              </a:spcBef>
              <a:spcAft>
                <a:spcPts val="0"/>
              </a:spcAft>
              <a:buSzPts val="6400"/>
              <a:buChar char="■"/>
              <a:defRPr sz="6400"/>
            </a:lvl6pPr>
            <a:lvl7pPr marL="3200400" lvl="6" indent="-635000">
              <a:spcBef>
                <a:spcPts val="8500"/>
              </a:spcBef>
              <a:spcAft>
                <a:spcPts val="0"/>
              </a:spcAft>
              <a:buSzPts val="6400"/>
              <a:buChar char="●"/>
              <a:defRPr sz="6400"/>
            </a:lvl7pPr>
            <a:lvl8pPr marL="3657600" lvl="7" indent="-635000">
              <a:spcBef>
                <a:spcPts val="8500"/>
              </a:spcBef>
              <a:spcAft>
                <a:spcPts val="0"/>
              </a:spcAft>
              <a:buSzPts val="6400"/>
              <a:buChar char="○"/>
              <a:defRPr sz="6400"/>
            </a:lvl8pPr>
            <a:lvl9pPr marL="4114800" lvl="8" indent="-635000">
              <a:spcBef>
                <a:spcPts val="8500"/>
              </a:spcBef>
              <a:spcAft>
                <a:spcPts val="8500"/>
              </a:spcAft>
              <a:buSzPts val="6400"/>
              <a:buChar char="■"/>
              <a:defRPr sz="6400"/>
            </a:lvl9pPr>
          </a:lstStyle>
          <a:p>
            <a:endParaRPr/>
          </a:p>
        </p:txBody>
      </p:sp>
      <p:sp>
        <p:nvSpPr>
          <p:cNvPr id="31" name="Google Shape;31;p7"/>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353200" y="2880960"/>
            <a:ext cx="30565500" cy="26181000"/>
          </a:xfrm>
          <a:prstGeom prst="rect">
            <a:avLst/>
          </a:prstGeom>
        </p:spPr>
        <p:txBody>
          <a:bodyPr spcFirstLastPara="1" wrap="square" lIns="487600" tIns="487600" rIns="487600" bIns="487600" anchor="ctr" anchorCtr="0"/>
          <a:lstStyle>
            <a:lvl1pPr lvl="0">
              <a:spcBef>
                <a:spcPts val="0"/>
              </a:spcBef>
              <a:spcAft>
                <a:spcPts val="0"/>
              </a:spcAft>
              <a:buSzPts val="25600"/>
              <a:buNone/>
              <a:defRPr sz="25600"/>
            </a:lvl1pPr>
            <a:lvl2pPr lvl="1">
              <a:spcBef>
                <a:spcPts val="0"/>
              </a:spcBef>
              <a:spcAft>
                <a:spcPts val="0"/>
              </a:spcAft>
              <a:buSzPts val="25600"/>
              <a:buNone/>
              <a:defRPr sz="25600"/>
            </a:lvl2pPr>
            <a:lvl3pPr lvl="2">
              <a:spcBef>
                <a:spcPts val="0"/>
              </a:spcBef>
              <a:spcAft>
                <a:spcPts val="0"/>
              </a:spcAft>
              <a:buSzPts val="25600"/>
              <a:buNone/>
              <a:defRPr sz="25600"/>
            </a:lvl3pPr>
            <a:lvl4pPr lvl="3">
              <a:spcBef>
                <a:spcPts val="0"/>
              </a:spcBef>
              <a:spcAft>
                <a:spcPts val="0"/>
              </a:spcAft>
              <a:buSzPts val="25600"/>
              <a:buNone/>
              <a:defRPr sz="25600"/>
            </a:lvl4pPr>
            <a:lvl5pPr lvl="4">
              <a:spcBef>
                <a:spcPts val="0"/>
              </a:spcBef>
              <a:spcAft>
                <a:spcPts val="0"/>
              </a:spcAft>
              <a:buSzPts val="25600"/>
              <a:buNone/>
              <a:defRPr sz="25600"/>
            </a:lvl5pPr>
            <a:lvl6pPr lvl="5">
              <a:spcBef>
                <a:spcPts val="0"/>
              </a:spcBef>
              <a:spcAft>
                <a:spcPts val="0"/>
              </a:spcAft>
              <a:buSzPts val="25600"/>
              <a:buNone/>
              <a:defRPr sz="25600"/>
            </a:lvl6pPr>
            <a:lvl7pPr lvl="6">
              <a:spcBef>
                <a:spcPts val="0"/>
              </a:spcBef>
              <a:spcAft>
                <a:spcPts val="0"/>
              </a:spcAft>
              <a:buSzPts val="25600"/>
              <a:buNone/>
              <a:defRPr sz="25600"/>
            </a:lvl7pPr>
            <a:lvl8pPr lvl="7">
              <a:spcBef>
                <a:spcPts val="0"/>
              </a:spcBef>
              <a:spcAft>
                <a:spcPts val="0"/>
              </a:spcAft>
              <a:buSzPts val="25600"/>
              <a:buNone/>
              <a:defRPr sz="25600"/>
            </a:lvl8pPr>
            <a:lvl9pPr lvl="8">
              <a:spcBef>
                <a:spcPts val="0"/>
              </a:spcBef>
              <a:spcAft>
                <a:spcPts val="0"/>
              </a:spcAft>
              <a:buSzPts val="25600"/>
              <a:buNone/>
              <a:defRPr sz="25600"/>
            </a:lvl9pPr>
          </a:lstStyle>
          <a:p>
            <a:endParaRPr/>
          </a:p>
        </p:txBody>
      </p:sp>
      <p:sp>
        <p:nvSpPr>
          <p:cNvPr id="34" name="Google Shape;34;p8"/>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1945600" y="-800"/>
            <a:ext cx="21945600" cy="32918400"/>
          </a:xfrm>
          <a:prstGeom prst="rect">
            <a:avLst/>
          </a:prstGeom>
          <a:solidFill>
            <a:schemeClr val="lt2"/>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274400" y="7892320"/>
            <a:ext cx="19416900" cy="9486600"/>
          </a:xfrm>
          <a:prstGeom prst="rect">
            <a:avLst/>
          </a:prstGeom>
        </p:spPr>
        <p:txBody>
          <a:bodyPr spcFirstLastPara="1" wrap="square" lIns="487600" tIns="487600" rIns="487600" bIns="487600" anchor="b" anchorCtr="0"/>
          <a:lstStyle>
            <a:lvl1pPr lvl="0" algn="ctr">
              <a:spcBef>
                <a:spcPts val="0"/>
              </a:spcBef>
              <a:spcAft>
                <a:spcPts val="0"/>
              </a:spcAft>
              <a:buSzPts val="22400"/>
              <a:buNone/>
              <a:defRPr sz="22400"/>
            </a:lvl1pPr>
            <a:lvl2pPr lvl="1" algn="ctr">
              <a:spcBef>
                <a:spcPts val="0"/>
              </a:spcBef>
              <a:spcAft>
                <a:spcPts val="0"/>
              </a:spcAft>
              <a:buSzPts val="22400"/>
              <a:buNone/>
              <a:defRPr sz="22400"/>
            </a:lvl2pPr>
            <a:lvl3pPr lvl="2" algn="ctr">
              <a:spcBef>
                <a:spcPts val="0"/>
              </a:spcBef>
              <a:spcAft>
                <a:spcPts val="0"/>
              </a:spcAft>
              <a:buSzPts val="22400"/>
              <a:buNone/>
              <a:defRPr sz="22400"/>
            </a:lvl3pPr>
            <a:lvl4pPr lvl="3" algn="ctr">
              <a:spcBef>
                <a:spcPts val="0"/>
              </a:spcBef>
              <a:spcAft>
                <a:spcPts val="0"/>
              </a:spcAft>
              <a:buSzPts val="22400"/>
              <a:buNone/>
              <a:defRPr sz="22400"/>
            </a:lvl4pPr>
            <a:lvl5pPr lvl="4" algn="ctr">
              <a:spcBef>
                <a:spcPts val="0"/>
              </a:spcBef>
              <a:spcAft>
                <a:spcPts val="0"/>
              </a:spcAft>
              <a:buSzPts val="22400"/>
              <a:buNone/>
              <a:defRPr sz="22400"/>
            </a:lvl5pPr>
            <a:lvl6pPr lvl="5" algn="ctr">
              <a:spcBef>
                <a:spcPts val="0"/>
              </a:spcBef>
              <a:spcAft>
                <a:spcPts val="0"/>
              </a:spcAft>
              <a:buSzPts val="22400"/>
              <a:buNone/>
              <a:defRPr sz="22400"/>
            </a:lvl6pPr>
            <a:lvl7pPr lvl="6" algn="ctr">
              <a:spcBef>
                <a:spcPts val="0"/>
              </a:spcBef>
              <a:spcAft>
                <a:spcPts val="0"/>
              </a:spcAft>
              <a:buSzPts val="22400"/>
              <a:buNone/>
              <a:defRPr sz="22400"/>
            </a:lvl7pPr>
            <a:lvl8pPr lvl="7" algn="ctr">
              <a:spcBef>
                <a:spcPts val="0"/>
              </a:spcBef>
              <a:spcAft>
                <a:spcPts val="0"/>
              </a:spcAft>
              <a:buSzPts val="22400"/>
              <a:buNone/>
              <a:defRPr sz="22400"/>
            </a:lvl8pPr>
            <a:lvl9pPr lvl="8" algn="ctr">
              <a:spcBef>
                <a:spcPts val="0"/>
              </a:spcBef>
              <a:spcAft>
                <a:spcPts val="0"/>
              </a:spcAft>
              <a:buSzPts val="22400"/>
              <a:buNone/>
              <a:defRPr sz="22400"/>
            </a:lvl9pPr>
          </a:lstStyle>
          <a:p>
            <a:endParaRPr/>
          </a:p>
        </p:txBody>
      </p:sp>
      <p:sp>
        <p:nvSpPr>
          <p:cNvPr id="38" name="Google Shape;38;p9"/>
          <p:cNvSpPr txBox="1">
            <a:spLocks noGrp="1"/>
          </p:cNvSpPr>
          <p:nvPr>
            <p:ph type="subTitle" idx="1"/>
          </p:nvPr>
        </p:nvSpPr>
        <p:spPr>
          <a:xfrm>
            <a:off x="1274400" y="17939680"/>
            <a:ext cx="19416900" cy="7904700"/>
          </a:xfrm>
          <a:prstGeom prst="rect">
            <a:avLst/>
          </a:prstGeom>
        </p:spPr>
        <p:txBody>
          <a:bodyPr spcFirstLastPara="1" wrap="square" lIns="487600" tIns="487600" rIns="487600" bIns="487600" anchor="t" anchorCtr="0"/>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a:endParaRPr/>
          </a:p>
        </p:txBody>
      </p:sp>
      <p:sp>
        <p:nvSpPr>
          <p:cNvPr id="39" name="Google Shape;39;p9"/>
          <p:cNvSpPr txBox="1">
            <a:spLocks noGrp="1"/>
          </p:cNvSpPr>
          <p:nvPr>
            <p:ph type="body" idx="2"/>
          </p:nvPr>
        </p:nvSpPr>
        <p:spPr>
          <a:xfrm>
            <a:off x="23709600" y="4634080"/>
            <a:ext cx="18417600" cy="23648700"/>
          </a:xfrm>
          <a:prstGeom prst="rect">
            <a:avLst/>
          </a:prstGeom>
        </p:spPr>
        <p:txBody>
          <a:bodyPr spcFirstLastPara="1" wrap="square" lIns="487600" tIns="487600" rIns="487600" bIns="487600" anchor="ctr" anchorCtr="0"/>
          <a:lstStyle>
            <a:lvl1pPr marL="457200" lvl="0" indent="-838200">
              <a:spcBef>
                <a:spcPts val="0"/>
              </a:spcBef>
              <a:spcAft>
                <a:spcPts val="0"/>
              </a:spcAft>
              <a:buSzPts val="9600"/>
              <a:buChar char="●"/>
              <a:defRPr/>
            </a:lvl1pPr>
            <a:lvl2pPr marL="914400" lvl="1" indent="-704850">
              <a:spcBef>
                <a:spcPts val="8500"/>
              </a:spcBef>
              <a:spcAft>
                <a:spcPts val="0"/>
              </a:spcAft>
              <a:buSzPts val="7500"/>
              <a:buChar char="○"/>
              <a:defRPr/>
            </a:lvl2pPr>
            <a:lvl3pPr marL="1371600" lvl="2" indent="-704850">
              <a:spcBef>
                <a:spcPts val="8500"/>
              </a:spcBef>
              <a:spcAft>
                <a:spcPts val="0"/>
              </a:spcAft>
              <a:buSzPts val="7500"/>
              <a:buChar char="■"/>
              <a:defRPr/>
            </a:lvl3pPr>
            <a:lvl4pPr marL="1828800" lvl="3" indent="-704850">
              <a:spcBef>
                <a:spcPts val="8500"/>
              </a:spcBef>
              <a:spcAft>
                <a:spcPts val="0"/>
              </a:spcAft>
              <a:buSzPts val="7500"/>
              <a:buChar char="●"/>
              <a:defRPr/>
            </a:lvl4pPr>
            <a:lvl5pPr marL="2286000" lvl="4" indent="-704850">
              <a:spcBef>
                <a:spcPts val="8500"/>
              </a:spcBef>
              <a:spcAft>
                <a:spcPts val="0"/>
              </a:spcAft>
              <a:buSzPts val="7500"/>
              <a:buChar char="○"/>
              <a:defRPr/>
            </a:lvl5pPr>
            <a:lvl6pPr marL="2743200" lvl="5" indent="-704850">
              <a:spcBef>
                <a:spcPts val="8500"/>
              </a:spcBef>
              <a:spcAft>
                <a:spcPts val="0"/>
              </a:spcAft>
              <a:buSzPts val="7500"/>
              <a:buChar char="■"/>
              <a:defRPr/>
            </a:lvl6pPr>
            <a:lvl7pPr marL="3200400" lvl="6" indent="-704850">
              <a:spcBef>
                <a:spcPts val="8500"/>
              </a:spcBef>
              <a:spcAft>
                <a:spcPts val="0"/>
              </a:spcAft>
              <a:buSzPts val="7500"/>
              <a:buChar char="●"/>
              <a:defRPr/>
            </a:lvl7pPr>
            <a:lvl8pPr marL="3657600" lvl="7" indent="-704850">
              <a:spcBef>
                <a:spcPts val="8500"/>
              </a:spcBef>
              <a:spcAft>
                <a:spcPts val="0"/>
              </a:spcAft>
              <a:buSzPts val="7500"/>
              <a:buChar char="○"/>
              <a:defRPr/>
            </a:lvl8pPr>
            <a:lvl9pPr marL="4114800" lvl="8" indent="-704850">
              <a:spcBef>
                <a:spcPts val="8500"/>
              </a:spcBef>
              <a:spcAft>
                <a:spcPts val="8500"/>
              </a:spcAft>
              <a:buSzPts val="7500"/>
              <a:buChar char="■"/>
              <a:defRPr/>
            </a:lvl9pPr>
          </a:lstStyle>
          <a:p>
            <a:endParaRPr/>
          </a:p>
        </p:txBody>
      </p:sp>
      <p:sp>
        <p:nvSpPr>
          <p:cNvPr id="40" name="Google Shape;40;p9"/>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496160" y="27075680"/>
            <a:ext cx="28794300" cy="3872700"/>
          </a:xfrm>
          <a:prstGeom prst="rect">
            <a:avLst/>
          </a:prstGeom>
        </p:spPr>
        <p:txBody>
          <a:bodyPr spcFirstLastPara="1" wrap="square" lIns="487600" tIns="487600" rIns="487600" bIns="487600" anchor="ctr" anchorCtr="0"/>
          <a:lstStyle>
            <a:lvl1pPr marL="457200" lvl="0" indent="-228600">
              <a:lnSpc>
                <a:spcPct val="100000"/>
              </a:lnSpc>
              <a:spcBef>
                <a:spcPts val="0"/>
              </a:spcBef>
              <a:spcAft>
                <a:spcPts val="0"/>
              </a:spcAft>
              <a:buSzPts val="9600"/>
              <a:buNone/>
              <a:defRPr/>
            </a:lvl1pPr>
          </a:lstStyle>
          <a:p>
            <a:endParaRPr/>
          </a:p>
        </p:txBody>
      </p:sp>
      <p:sp>
        <p:nvSpPr>
          <p:cNvPr id="43" name="Google Shape;43;p10"/>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96160" y="2848160"/>
            <a:ext cx="40899000" cy="3665400"/>
          </a:xfrm>
          <a:prstGeom prst="rect">
            <a:avLst/>
          </a:prstGeom>
          <a:noFill/>
          <a:ln>
            <a:noFill/>
          </a:ln>
        </p:spPr>
        <p:txBody>
          <a:bodyPr spcFirstLastPara="1" wrap="square" lIns="487600" tIns="487600" rIns="487600" bIns="487600" anchor="t" anchorCtr="0"/>
          <a:lstStyle>
            <a:lvl1pPr lvl="0">
              <a:spcBef>
                <a:spcPts val="0"/>
              </a:spcBef>
              <a:spcAft>
                <a:spcPts val="0"/>
              </a:spcAft>
              <a:buClr>
                <a:schemeClr val="dk1"/>
              </a:buClr>
              <a:buSzPts val="14900"/>
              <a:buNone/>
              <a:defRPr sz="14900">
                <a:solidFill>
                  <a:schemeClr val="dk1"/>
                </a:solidFill>
              </a:defRPr>
            </a:lvl1pPr>
            <a:lvl2pPr lvl="1">
              <a:spcBef>
                <a:spcPts val="0"/>
              </a:spcBef>
              <a:spcAft>
                <a:spcPts val="0"/>
              </a:spcAft>
              <a:buClr>
                <a:schemeClr val="dk1"/>
              </a:buClr>
              <a:buSzPts val="14900"/>
              <a:buNone/>
              <a:defRPr sz="14900">
                <a:solidFill>
                  <a:schemeClr val="dk1"/>
                </a:solidFill>
              </a:defRPr>
            </a:lvl2pPr>
            <a:lvl3pPr lvl="2">
              <a:spcBef>
                <a:spcPts val="0"/>
              </a:spcBef>
              <a:spcAft>
                <a:spcPts val="0"/>
              </a:spcAft>
              <a:buClr>
                <a:schemeClr val="dk1"/>
              </a:buClr>
              <a:buSzPts val="14900"/>
              <a:buNone/>
              <a:defRPr sz="14900">
                <a:solidFill>
                  <a:schemeClr val="dk1"/>
                </a:solidFill>
              </a:defRPr>
            </a:lvl3pPr>
            <a:lvl4pPr lvl="3">
              <a:spcBef>
                <a:spcPts val="0"/>
              </a:spcBef>
              <a:spcAft>
                <a:spcPts val="0"/>
              </a:spcAft>
              <a:buClr>
                <a:schemeClr val="dk1"/>
              </a:buClr>
              <a:buSzPts val="14900"/>
              <a:buNone/>
              <a:defRPr sz="14900">
                <a:solidFill>
                  <a:schemeClr val="dk1"/>
                </a:solidFill>
              </a:defRPr>
            </a:lvl4pPr>
            <a:lvl5pPr lvl="4">
              <a:spcBef>
                <a:spcPts val="0"/>
              </a:spcBef>
              <a:spcAft>
                <a:spcPts val="0"/>
              </a:spcAft>
              <a:buClr>
                <a:schemeClr val="dk1"/>
              </a:buClr>
              <a:buSzPts val="14900"/>
              <a:buNone/>
              <a:defRPr sz="14900">
                <a:solidFill>
                  <a:schemeClr val="dk1"/>
                </a:solidFill>
              </a:defRPr>
            </a:lvl5pPr>
            <a:lvl6pPr lvl="5">
              <a:spcBef>
                <a:spcPts val="0"/>
              </a:spcBef>
              <a:spcAft>
                <a:spcPts val="0"/>
              </a:spcAft>
              <a:buClr>
                <a:schemeClr val="dk1"/>
              </a:buClr>
              <a:buSzPts val="14900"/>
              <a:buNone/>
              <a:defRPr sz="14900">
                <a:solidFill>
                  <a:schemeClr val="dk1"/>
                </a:solidFill>
              </a:defRPr>
            </a:lvl6pPr>
            <a:lvl7pPr lvl="6">
              <a:spcBef>
                <a:spcPts val="0"/>
              </a:spcBef>
              <a:spcAft>
                <a:spcPts val="0"/>
              </a:spcAft>
              <a:buClr>
                <a:schemeClr val="dk1"/>
              </a:buClr>
              <a:buSzPts val="14900"/>
              <a:buNone/>
              <a:defRPr sz="14900">
                <a:solidFill>
                  <a:schemeClr val="dk1"/>
                </a:solidFill>
              </a:defRPr>
            </a:lvl7pPr>
            <a:lvl8pPr lvl="7">
              <a:spcBef>
                <a:spcPts val="0"/>
              </a:spcBef>
              <a:spcAft>
                <a:spcPts val="0"/>
              </a:spcAft>
              <a:buClr>
                <a:schemeClr val="dk1"/>
              </a:buClr>
              <a:buSzPts val="14900"/>
              <a:buNone/>
              <a:defRPr sz="14900">
                <a:solidFill>
                  <a:schemeClr val="dk1"/>
                </a:solidFill>
              </a:defRPr>
            </a:lvl8pPr>
            <a:lvl9pPr lvl="8">
              <a:spcBef>
                <a:spcPts val="0"/>
              </a:spcBef>
              <a:spcAft>
                <a:spcPts val="0"/>
              </a:spcAft>
              <a:buClr>
                <a:schemeClr val="dk1"/>
              </a:buClr>
              <a:buSzPts val="14900"/>
              <a:buNone/>
              <a:defRPr sz="14900">
                <a:solidFill>
                  <a:schemeClr val="dk1"/>
                </a:solidFill>
              </a:defRPr>
            </a:lvl9pPr>
          </a:lstStyle>
          <a:p>
            <a:endParaRPr/>
          </a:p>
        </p:txBody>
      </p:sp>
      <p:sp>
        <p:nvSpPr>
          <p:cNvPr id="7" name="Google Shape;7;p1"/>
          <p:cNvSpPr txBox="1">
            <a:spLocks noGrp="1"/>
          </p:cNvSpPr>
          <p:nvPr>
            <p:ph type="body" idx="1"/>
          </p:nvPr>
        </p:nvSpPr>
        <p:spPr>
          <a:xfrm>
            <a:off x="1496160" y="7375840"/>
            <a:ext cx="40899000" cy="21864900"/>
          </a:xfrm>
          <a:prstGeom prst="rect">
            <a:avLst/>
          </a:prstGeom>
          <a:noFill/>
          <a:ln>
            <a:noFill/>
          </a:ln>
        </p:spPr>
        <p:txBody>
          <a:bodyPr spcFirstLastPara="1" wrap="square" lIns="487600" tIns="487600" rIns="487600" bIns="487600" anchor="t" anchorCtr="0"/>
          <a:lstStyle>
            <a:lvl1pPr marL="457200" lvl="0" indent="-838200">
              <a:lnSpc>
                <a:spcPct val="115000"/>
              </a:lnSpc>
              <a:spcBef>
                <a:spcPts val="0"/>
              </a:spcBef>
              <a:spcAft>
                <a:spcPts val="0"/>
              </a:spcAft>
              <a:buClr>
                <a:schemeClr val="dk2"/>
              </a:buClr>
              <a:buSzPts val="9600"/>
              <a:buChar char="●"/>
              <a:defRPr sz="9600">
                <a:solidFill>
                  <a:schemeClr val="dk2"/>
                </a:solidFill>
              </a:defRPr>
            </a:lvl1pPr>
            <a:lvl2pPr marL="914400" lvl="1" indent="-704850">
              <a:lnSpc>
                <a:spcPct val="115000"/>
              </a:lnSpc>
              <a:spcBef>
                <a:spcPts val="8500"/>
              </a:spcBef>
              <a:spcAft>
                <a:spcPts val="0"/>
              </a:spcAft>
              <a:buClr>
                <a:schemeClr val="dk2"/>
              </a:buClr>
              <a:buSzPts val="7500"/>
              <a:buChar char="○"/>
              <a:defRPr sz="7500">
                <a:solidFill>
                  <a:schemeClr val="dk2"/>
                </a:solidFill>
              </a:defRPr>
            </a:lvl2pPr>
            <a:lvl3pPr marL="1371600" lvl="2" indent="-704850">
              <a:lnSpc>
                <a:spcPct val="115000"/>
              </a:lnSpc>
              <a:spcBef>
                <a:spcPts val="8500"/>
              </a:spcBef>
              <a:spcAft>
                <a:spcPts val="0"/>
              </a:spcAft>
              <a:buClr>
                <a:schemeClr val="dk2"/>
              </a:buClr>
              <a:buSzPts val="7500"/>
              <a:buChar char="■"/>
              <a:defRPr sz="7500">
                <a:solidFill>
                  <a:schemeClr val="dk2"/>
                </a:solidFill>
              </a:defRPr>
            </a:lvl3pPr>
            <a:lvl4pPr marL="1828800" lvl="3" indent="-704850">
              <a:lnSpc>
                <a:spcPct val="115000"/>
              </a:lnSpc>
              <a:spcBef>
                <a:spcPts val="8500"/>
              </a:spcBef>
              <a:spcAft>
                <a:spcPts val="0"/>
              </a:spcAft>
              <a:buClr>
                <a:schemeClr val="dk2"/>
              </a:buClr>
              <a:buSzPts val="7500"/>
              <a:buChar char="●"/>
              <a:defRPr sz="7500">
                <a:solidFill>
                  <a:schemeClr val="dk2"/>
                </a:solidFill>
              </a:defRPr>
            </a:lvl4pPr>
            <a:lvl5pPr marL="2286000" lvl="4" indent="-704850">
              <a:lnSpc>
                <a:spcPct val="115000"/>
              </a:lnSpc>
              <a:spcBef>
                <a:spcPts val="8500"/>
              </a:spcBef>
              <a:spcAft>
                <a:spcPts val="0"/>
              </a:spcAft>
              <a:buClr>
                <a:schemeClr val="dk2"/>
              </a:buClr>
              <a:buSzPts val="7500"/>
              <a:buChar char="○"/>
              <a:defRPr sz="7500">
                <a:solidFill>
                  <a:schemeClr val="dk2"/>
                </a:solidFill>
              </a:defRPr>
            </a:lvl5pPr>
            <a:lvl6pPr marL="2743200" lvl="5" indent="-704850">
              <a:lnSpc>
                <a:spcPct val="115000"/>
              </a:lnSpc>
              <a:spcBef>
                <a:spcPts val="8500"/>
              </a:spcBef>
              <a:spcAft>
                <a:spcPts val="0"/>
              </a:spcAft>
              <a:buClr>
                <a:schemeClr val="dk2"/>
              </a:buClr>
              <a:buSzPts val="7500"/>
              <a:buChar char="■"/>
              <a:defRPr sz="7500">
                <a:solidFill>
                  <a:schemeClr val="dk2"/>
                </a:solidFill>
              </a:defRPr>
            </a:lvl6pPr>
            <a:lvl7pPr marL="3200400" lvl="6" indent="-704850">
              <a:lnSpc>
                <a:spcPct val="115000"/>
              </a:lnSpc>
              <a:spcBef>
                <a:spcPts val="8500"/>
              </a:spcBef>
              <a:spcAft>
                <a:spcPts val="0"/>
              </a:spcAft>
              <a:buClr>
                <a:schemeClr val="dk2"/>
              </a:buClr>
              <a:buSzPts val="7500"/>
              <a:buChar char="●"/>
              <a:defRPr sz="7500">
                <a:solidFill>
                  <a:schemeClr val="dk2"/>
                </a:solidFill>
              </a:defRPr>
            </a:lvl7pPr>
            <a:lvl8pPr marL="3657600" lvl="7" indent="-704850">
              <a:lnSpc>
                <a:spcPct val="115000"/>
              </a:lnSpc>
              <a:spcBef>
                <a:spcPts val="8500"/>
              </a:spcBef>
              <a:spcAft>
                <a:spcPts val="0"/>
              </a:spcAft>
              <a:buClr>
                <a:schemeClr val="dk2"/>
              </a:buClr>
              <a:buSzPts val="7500"/>
              <a:buChar char="○"/>
              <a:defRPr sz="7500">
                <a:solidFill>
                  <a:schemeClr val="dk2"/>
                </a:solidFill>
              </a:defRPr>
            </a:lvl8pPr>
            <a:lvl9pPr marL="4114800" lvl="8" indent="-704850">
              <a:lnSpc>
                <a:spcPct val="115000"/>
              </a:lnSpc>
              <a:spcBef>
                <a:spcPts val="8500"/>
              </a:spcBef>
              <a:spcAft>
                <a:spcPts val="8500"/>
              </a:spcAft>
              <a:buClr>
                <a:schemeClr val="dk2"/>
              </a:buClr>
              <a:buSzPts val="7500"/>
              <a:buChar char="■"/>
              <a:defRPr sz="7500">
                <a:solidFill>
                  <a:schemeClr val="dk2"/>
                </a:solidFill>
              </a:defRPr>
            </a:lvl9pPr>
          </a:lstStyle>
          <a:p>
            <a:endParaRPr/>
          </a:p>
        </p:txBody>
      </p:sp>
      <p:sp>
        <p:nvSpPr>
          <p:cNvPr id="8" name="Google Shape;8;p1"/>
          <p:cNvSpPr txBox="1">
            <a:spLocks noGrp="1"/>
          </p:cNvSpPr>
          <p:nvPr>
            <p:ph type="sldNum" idx="12"/>
          </p:nvPr>
        </p:nvSpPr>
        <p:spPr>
          <a:xfrm>
            <a:off x="40667798" y="29844588"/>
            <a:ext cx="2633700" cy="2519100"/>
          </a:xfrm>
          <a:prstGeom prst="rect">
            <a:avLst/>
          </a:prstGeom>
          <a:noFill/>
          <a:ln>
            <a:noFill/>
          </a:ln>
        </p:spPr>
        <p:txBody>
          <a:bodyPr spcFirstLastPara="1" wrap="square" lIns="487600" tIns="487600" rIns="487600" bIns="487600" anchor="ctr" anchorCtr="0">
            <a:noAutofit/>
          </a:bodyPr>
          <a:lstStyle>
            <a:lvl1pPr lvl="0" algn="r">
              <a:buNone/>
              <a:defRPr sz="5300">
                <a:solidFill>
                  <a:schemeClr val="dk2"/>
                </a:solidFill>
              </a:defRPr>
            </a:lvl1pPr>
            <a:lvl2pPr lvl="1" algn="r">
              <a:buNone/>
              <a:defRPr sz="5300">
                <a:solidFill>
                  <a:schemeClr val="dk2"/>
                </a:solidFill>
              </a:defRPr>
            </a:lvl2pPr>
            <a:lvl3pPr lvl="2" algn="r">
              <a:buNone/>
              <a:defRPr sz="5300">
                <a:solidFill>
                  <a:schemeClr val="dk2"/>
                </a:solidFill>
              </a:defRPr>
            </a:lvl3pPr>
            <a:lvl4pPr lvl="3" algn="r">
              <a:buNone/>
              <a:defRPr sz="5300">
                <a:solidFill>
                  <a:schemeClr val="dk2"/>
                </a:solidFill>
              </a:defRPr>
            </a:lvl4pPr>
            <a:lvl5pPr lvl="4" algn="r">
              <a:buNone/>
              <a:defRPr sz="5300">
                <a:solidFill>
                  <a:schemeClr val="dk2"/>
                </a:solidFill>
              </a:defRPr>
            </a:lvl5pPr>
            <a:lvl6pPr lvl="5" algn="r">
              <a:buNone/>
              <a:defRPr sz="5300">
                <a:solidFill>
                  <a:schemeClr val="dk2"/>
                </a:solidFill>
              </a:defRPr>
            </a:lvl6pPr>
            <a:lvl7pPr lvl="6" algn="r">
              <a:buNone/>
              <a:defRPr sz="5300">
                <a:solidFill>
                  <a:schemeClr val="dk2"/>
                </a:solidFill>
              </a:defRPr>
            </a:lvl7pPr>
            <a:lvl8pPr lvl="7" algn="r">
              <a:buNone/>
              <a:defRPr sz="5300">
                <a:solidFill>
                  <a:schemeClr val="dk2"/>
                </a:solidFill>
              </a:defRPr>
            </a:lvl8pPr>
            <a:lvl9pPr lvl="8" algn="r">
              <a:buNone/>
              <a:defRPr sz="5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hyperlink" Target="https://headwaterseconomics.org/wildfire/homes-risk/austin-" TargetMode="External"/><Relationship Id="rId12"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austintexas.gov/wildfireprotectionplan" TargetMode="External"/><Relationship Id="rId11" Type="http://schemas.openxmlformats.org/officeDocument/2006/relationships/image" Target="../media/image8.jpg"/><Relationship Id="rId5" Type="http://schemas.openxmlformats.org/officeDocument/2006/relationships/image" Target="../media/image4.jpg"/><Relationship Id="rId15" Type="http://schemas.openxmlformats.org/officeDocument/2006/relationships/image" Target="../media/image12.png"/><Relationship Id="rId10" Type="http://schemas.openxmlformats.org/officeDocument/2006/relationships/image" Target="../media/image7.jpg"/><Relationship Id="rId4" Type="http://schemas.openxmlformats.org/officeDocument/2006/relationships/image" Target="../media/image3.jpg"/><Relationship Id="rId9" Type="http://schemas.openxmlformats.org/officeDocument/2006/relationships/image" Target="../media/image6.jp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6150300" y="914400"/>
            <a:ext cx="31590600" cy="4681500"/>
          </a:xfrm>
          <a:prstGeom prst="rect">
            <a:avLst/>
          </a:prstGeom>
        </p:spPr>
        <p:txBody>
          <a:bodyPr spcFirstLastPara="1" wrap="square" lIns="487600" tIns="487600" rIns="487600" bIns="487600" anchor="b" anchorCtr="0">
            <a:noAutofit/>
          </a:bodyPr>
          <a:lstStyle/>
          <a:p>
            <a:pPr marL="0" lvl="0" indent="0" algn="ctr" rtl="0">
              <a:spcBef>
                <a:spcPts val="0"/>
              </a:spcBef>
              <a:spcAft>
                <a:spcPts val="0"/>
              </a:spcAft>
              <a:buNone/>
            </a:pPr>
            <a:r>
              <a:rPr lang="en" sz="8800" b="1" dirty="0"/>
              <a:t>Spatiotemporal and Regression Analysis of Austin Fire </a:t>
            </a:r>
            <a:endParaRPr sz="8800" b="1" dirty="0"/>
          </a:p>
          <a:p>
            <a:pPr marL="0" lvl="0" indent="0" algn="ctr" rtl="0">
              <a:spcBef>
                <a:spcPts val="0"/>
              </a:spcBef>
              <a:spcAft>
                <a:spcPts val="0"/>
              </a:spcAft>
              <a:buNone/>
            </a:pPr>
            <a:r>
              <a:rPr lang="en" sz="8800" b="1" dirty="0"/>
              <a:t>Department Wildfire Division’s Reported Ignitions </a:t>
            </a:r>
            <a:endParaRPr sz="8800" b="1" dirty="0"/>
          </a:p>
          <a:p>
            <a:pPr marL="0" lvl="0" indent="0" algn="ctr" rtl="0">
              <a:spcBef>
                <a:spcPts val="0"/>
              </a:spcBef>
              <a:spcAft>
                <a:spcPts val="0"/>
              </a:spcAft>
              <a:buNone/>
            </a:pPr>
            <a:r>
              <a:rPr lang="en" sz="8800" b="1" dirty="0"/>
              <a:t>From January 2012 to July 2018</a:t>
            </a:r>
            <a:endParaRPr sz="8800" b="1" dirty="0"/>
          </a:p>
        </p:txBody>
      </p:sp>
      <p:sp>
        <p:nvSpPr>
          <p:cNvPr id="55" name="Google Shape;55;p13"/>
          <p:cNvSpPr txBox="1">
            <a:spLocks noGrp="1"/>
          </p:cNvSpPr>
          <p:nvPr>
            <p:ph type="subTitle" idx="1"/>
          </p:nvPr>
        </p:nvSpPr>
        <p:spPr>
          <a:xfrm>
            <a:off x="12071575" y="11314200"/>
            <a:ext cx="18876000" cy="20689800"/>
          </a:xfrm>
          <a:prstGeom prst="rect">
            <a:avLst/>
          </a:prstGeom>
        </p:spPr>
        <p:txBody>
          <a:bodyPr spcFirstLastPara="1" wrap="square" lIns="487600" tIns="487600" rIns="487600" bIns="487600" anchor="t" anchorCtr="0">
            <a:noAutofit/>
          </a:bodyPr>
          <a:lstStyle/>
          <a:p>
            <a:pPr marL="0" lvl="0" indent="0" algn="l" rtl="0">
              <a:spcBef>
                <a:spcPts val="0"/>
              </a:spcBef>
              <a:spcAft>
                <a:spcPts val="0"/>
              </a:spcAft>
              <a:buClr>
                <a:schemeClr val="dk1"/>
              </a:buClr>
              <a:buSzPts val="1100"/>
              <a:buFont typeface="Arial"/>
              <a:buNone/>
            </a:pPr>
            <a:endParaRPr dirty="0"/>
          </a:p>
        </p:txBody>
      </p:sp>
      <p:pic>
        <p:nvPicPr>
          <p:cNvPr id="56" name="Google Shape;56;p13"/>
          <p:cNvPicPr preferRelativeResize="0"/>
          <p:nvPr/>
        </p:nvPicPr>
        <p:blipFill>
          <a:blip r:embed="rId4">
            <a:alphaModFix/>
          </a:blip>
          <a:stretch>
            <a:fillRect/>
          </a:stretch>
        </p:blipFill>
        <p:spPr>
          <a:xfrm>
            <a:off x="37229400" y="914375"/>
            <a:ext cx="5693100" cy="4681500"/>
          </a:xfrm>
          <a:prstGeom prst="rect">
            <a:avLst/>
          </a:prstGeom>
          <a:noFill/>
          <a:ln>
            <a:noFill/>
          </a:ln>
        </p:spPr>
      </p:pic>
      <p:pic>
        <p:nvPicPr>
          <p:cNvPr id="57" name="Google Shape;57;p13"/>
          <p:cNvPicPr preferRelativeResize="0"/>
          <p:nvPr/>
        </p:nvPicPr>
        <p:blipFill>
          <a:blip r:embed="rId5">
            <a:alphaModFix/>
          </a:blip>
          <a:stretch>
            <a:fillRect/>
          </a:stretch>
        </p:blipFill>
        <p:spPr>
          <a:xfrm>
            <a:off x="914400" y="914375"/>
            <a:ext cx="5693101" cy="4681551"/>
          </a:xfrm>
          <a:prstGeom prst="rect">
            <a:avLst/>
          </a:prstGeom>
          <a:noFill/>
          <a:ln>
            <a:noFill/>
          </a:ln>
        </p:spPr>
      </p:pic>
      <p:sp>
        <p:nvSpPr>
          <p:cNvPr id="58" name="Google Shape;58;p13"/>
          <p:cNvSpPr txBox="1"/>
          <p:nvPr/>
        </p:nvSpPr>
        <p:spPr>
          <a:xfrm>
            <a:off x="914325" y="5595950"/>
            <a:ext cx="10344000" cy="83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a:t>Background:</a:t>
            </a:r>
            <a:endParaRPr sz="6000" b="1"/>
          </a:p>
          <a:p>
            <a:pPr marL="0" lvl="0" indent="0" algn="l" rtl="0">
              <a:lnSpc>
                <a:spcPct val="100000"/>
              </a:lnSpc>
              <a:spcBef>
                <a:spcPts val="0"/>
              </a:spcBef>
              <a:spcAft>
                <a:spcPts val="800"/>
              </a:spcAft>
              <a:buClr>
                <a:schemeClr val="dk1"/>
              </a:buClr>
              <a:buSzPts val="1100"/>
              <a:buFont typeface="Arial"/>
              <a:buNone/>
            </a:pPr>
            <a:r>
              <a:rPr lang="en" sz="3600">
                <a:latin typeface="Times New Roman"/>
                <a:ea typeface="Times New Roman"/>
                <a:cs typeface="Times New Roman"/>
                <a:sym typeface="Times New Roman"/>
              </a:rPr>
              <a:t>The Austin Fire Department Wildfire Division (AFDWD) documents hundreds of reported fire ignitions a year.  Because of this there’s an imminent need to geographically understand the factors involved in the production of these human-created incidents.  This study looks at a 6-1/2 year window of 1,046 reported ignitions that occurred within Austin’s municipal boundary from January 2012 to July 2018.  Bobcat Wildfire Consultants have conducted a spatial and temporal analysis of wildfire trends by looking at various factors that contribute to these fires.  In addition, we created a fire density prediction model through a geographically-weighted regression analysis.</a:t>
            </a:r>
            <a:endParaRPr sz="3600">
              <a:latin typeface="Times New Roman"/>
              <a:ea typeface="Times New Roman"/>
              <a:cs typeface="Times New Roman"/>
              <a:sym typeface="Times New Roman"/>
            </a:endParaRPr>
          </a:p>
        </p:txBody>
      </p:sp>
      <p:sp>
        <p:nvSpPr>
          <p:cNvPr id="59" name="Google Shape;59;p13"/>
          <p:cNvSpPr txBox="1"/>
          <p:nvPr/>
        </p:nvSpPr>
        <p:spPr>
          <a:xfrm>
            <a:off x="12071575" y="5595900"/>
            <a:ext cx="18876000" cy="57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a:t>Results and Findings:</a:t>
            </a:r>
            <a:endParaRPr sz="6000" b="1"/>
          </a:p>
          <a:p>
            <a:pPr marL="0" lvl="0" indent="0" algn="l" rtl="0">
              <a:spcBef>
                <a:spcPts val="0"/>
              </a:spcBef>
              <a:spcAft>
                <a:spcPts val="0"/>
              </a:spcAft>
              <a:buNone/>
            </a:pPr>
            <a:r>
              <a:rPr lang="en" sz="3600">
                <a:latin typeface="Times New Roman"/>
                <a:ea typeface="Times New Roman"/>
                <a:cs typeface="Times New Roman"/>
                <a:sym typeface="Times New Roman"/>
              </a:rPr>
              <a:t>Wildfires by year revealed that 2013 saw the most fires with 197.   Our spatial analysis revealed that the top two census tracts that contained the most reported ignitions were tract 22.05 and 18.13, both located in Austin’s eastern region.  Austin Council District 1 was the most active district in terms of wilfire reports; this district is also located in Austin’s eastern region.  Our hot-spot analysis revealed that most concentration of wildfires occur near the intersection of IH-35 and US 183, and also near the intersection of Cameron Road and Rundberg Lane, both in northeast Austin.  The road density data we looked at of this same area indicated that this intersection is a heavily traveled roadway.  </a:t>
            </a:r>
            <a:endParaRPr sz="3600">
              <a:latin typeface="Times New Roman"/>
              <a:ea typeface="Times New Roman"/>
              <a:cs typeface="Times New Roman"/>
              <a:sym typeface="Times New Roman"/>
            </a:endParaRPr>
          </a:p>
        </p:txBody>
      </p:sp>
      <p:sp>
        <p:nvSpPr>
          <p:cNvPr id="60" name="Google Shape;60;p13"/>
          <p:cNvSpPr txBox="1"/>
          <p:nvPr/>
        </p:nvSpPr>
        <p:spPr>
          <a:xfrm>
            <a:off x="31760750" y="17010650"/>
            <a:ext cx="11316000" cy="35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a:t>Conclusion:</a:t>
            </a:r>
            <a:endParaRPr sz="6000" b="1"/>
          </a:p>
          <a:p>
            <a:pPr marL="0" lvl="0" indent="0" algn="l" rtl="0">
              <a:lnSpc>
                <a:spcPct val="115000"/>
              </a:lnSpc>
              <a:spcBef>
                <a:spcPts val="0"/>
              </a:spcBef>
              <a:spcAft>
                <a:spcPts val="800"/>
              </a:spcAft>
              <a:buClr>
                <a:schemeClr val="dk1"/>
              </a:buClr>
              <a:buSzPts val="1100"/>
              <a:buFont typeface="Arial"/>
              <a:buNone/>
            </a:pPr>
            <a:r>
              <a:rPr lang="en" sz="3600">
                <a:solidFill>
                  <a:schemeClr val="dk1"/>
                </a:solidFill>
                <a:latin typeface="Times New Roman"/>
                <a:ea typeface="Times New Roman"/>
                <a:cs typeface="Times New Roman"/>
                <a:sym typeface="Times New Roman"/>
              </a:rPr>
              <a:t>Our analysis indicates that Austin’s eastern areas pose just as great risk, if not more, than the heavy forested areas of the western region, but both areas are equally susceptible to wildfire occurrence.  </a:t>
            </a:r>
            <a:endParaRPr sz="3600">
              <a:latin typeface="Times New Roman"/>
              <a:ea typeface="Times New Roman"/>
              <a:cs typeface="Times New Roman"/>
              <a:sym typeface="Times New Roman"/>
            </a:endParaRPr>
          </a:p>
        </p:txBody>
      </p:sp>
      <p:sp>
        <p:nvSpPr>
          <p:cNvPr id="61" name="Google Shape;61;p13"/>
          <p:cNvSpPr txBox="1"/>
          <p:nvPr/>
        </p:nvSpPr>
        <p:spPr>
          <a:xfrm>
            <a:off x="31851450" y="20836650"/>
            <a:ext cx="11316000" cy="419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a:t>Summary:</a:t>
            </a:r>
            <a:endParaRPr sz="6000" b="1"/>
          </a:p>
          <a:p>
            <a:pPr marL="0" lvl="0" indent="0" algn="l" rtl="0">
              <a:lnSpc>
                <a:spcPct val="115000"/>
              </a:lnSpc>
              <a:spcBef>
                <a:spcPts val="0"/>
              </a:spcBef>
              <a:spcAft>
                <a:spcPts val="800"/>
              </a:spcAft>
              <a:buClr>
                <a:schemeClr val="dk1"/>
              </a:buClr>
              <a:buSzPts val="1100"/>
              <a:buFont typeface="Arial"/>
              <a:buNone/>
            </a:pPr>
            <a:r>
              <a:rPr lang="en" sz="3600">
                <a:solidFill>
                  <a:schemeClr val="dk1"/>
                </a:solidFill>
                <a:latin typeface="Times New Roman"/>
                <a:ea typeface="Times New Roman"/>
                <a:cs typeface="Times New Roman"/>
                <a:sym typeface="Times New Roman"/>
              </a:rPr>
              <a:t>The threat of wildfires is a never-ending serious concern to people and property, and the better we can understand the factors that play a role in their occurrence the more informed our decisions and behaviors will be in controlling them.</a:t>
            </a:r>
            <a:endParaRPr sz="3600">
              <a:latin typeface="Times New Roman"/>
              <a:ea typeface="Times New Roman"/>
              <a:cs typeface="Times New Roman"/>
              <a:sym typeface="Times New Roman"/>
            </a:endParaRPr>
          </a:p>
        </p:txBody>
      </p:sp>
      <p:sp>
        <p:nvSpPr>
          <p:cNvPr id="62" name="Google Shape;62;p13"/>
          <p:cNvSpPr txBox="1"/>
          <p:nvPr/>
        </p:nvSpPr>
        <p:spPr>
          <a:xfrm>
            <a:off x="31660950" y="25184100"/>
            <a:ext cx="11316000" cy="68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a:t>References:</a:t>
            </a:r>
            <a:endParaRPr sz="6000" b="1"/>
          </a:p>
          <a:p>
            <a:pPr marL="457200" lvl="0" indent="-457200" algn="l" rtl="0">
              <a:spcBef>
                <a:spcPts val="0"/>
              </a:spcBef>
              <a:spcAft>
                <a:spcPts val="0"/>
              </a:spcAft>
              <a:buClr>
                <a:schemeClr val="dk1"/>
              </a:buClr>
              <a:buSzPts val="3600"/>
              <a:buFont typeface="Times New Roman"/>
              <a:buAutoNum type="arabicParenR"/>
            </a:pPr>
            <a:r>
              <a:rPr lang="en" sz="3600">
                <a:solidFill>
                  <a:schemeClr val="dk1"/>
                </a:solidFill>
                <a:latin typeface="Times New Roman"/>
                <a:ea typeface="Times New Roman"/>
                <a:cs typeface="Times New Roman"/>
                <a:sym typeface="Times New Roman"/>
              </a:rPr>
              <a:t>Bowman Consulting Group, Ltd. 2014, June 30. Austin/Travis County Community Wildfire Protection Plan. United States, City of Austin, Office of Homeland Security and Emergency Management. Retrieved September 1, 2018, from </a:t>
            </a:r>
            <a:r>
              <a:rPr lang="en" sz="3600" u="sng">
                <a:solidFill>
                  <a:schemeClr val="hlink"/>
                </a:solidFill>
                <a:latin typeface="Times New Roman"/>
                <a:ea typeface="Times New Roman"/>
                <a:cs typeface="Times New Roman"/>
                <a:sym typeface="Times New Roman"/>
                <a:hlinkClick r:id="rId6"/>
              </a:rPr>
              <a:t>http://www.austintexas.gov/wildfireprotectionplan</a:t>
            </a:r>
            <a:endParaRPr sz="3600">
              <a:solidFill>
                <a:schemeClr val="dk1"/>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Clr>
                <a:schemeClr val="dk1"/>
              </a:buClr>
              <a:buSzPts val="3600"/>
              <a:buFont typeface="Times New Roman"/>
              <a:buAutoNum type="arabicParenR"/>
            </a:pPr>
            <a:r>
              <a:rPr lang="en" sz="3600">
                <a:solidFill>
                  <a:schemeClr val="dk1"/>
                </a:solidFill>
                <a:latin typeface="Times New Roman"/>
                <a:ea typeface="Times New Roman"/>
                <a:cs typeface="Times New Roman"/>
                <a:sym typeface="Times New Roman"/>
              </a:rPr>
              <a:t>Headwaters Economics. September 2018. Wildfire &amp; Vulnerable Populations in Austin, Texas.</a:t>
            </a:r>
            <a:r>
              <a:rPr lang="en" sz="3600">
                <a:solidFill>
                  <a:schemeClr val="dk1"/>
                </a:solidFill>
                <a:uFill>
                  <a:noFill/>
                </a:uFill>
                <a:latin typeface="Times New Roman"/>
                <a:ea typeface="Times New Roman"/>
                <a:cs typeface="Times New Roman"/>
                <a:sym typeface="Times New Roman"/>
                <a:hlinkClick r:id="rId7"/>
              </a:rPr>
              <a:t> </a:t>
            </a:r>
            <a:r>
              <a:rPr lang="en" sz="3600" u="sng">
                <a:solidFill>
                  <a:srgbClr val="1155CC"/>
                </a:solidFill>
                <a:latin typeface="Times New Roman"/>
                <a:ea typeface="Times New Roman"/>
                <a:cs typeface="Times New Roman"/>
                <a:sym typeface="Times New Roman"/>
                <a:hlinkClick r:id="rId7"/>
              </a:rPr>
              <a:t>https://headwaterseconomics.org/wildfire/homes-risk/austin-</a:t>
            </a:r>
            <a:r>
              <a:rPr lang="en" sz="3600" u="sng">
                <a:solidFill>
                  <a:srgbClr val="1155CC"/>
                </a:solidFill>
                <a:latin typeface="Times New Roman"/>
                <a:ea typeface="Times New Roman"/>
                <a:cs typeface="Times New Roman"/>
                <a:sym typeface="Times New Roman"/>
              </a:rPr>
              <a:t>wildfire-population-risk</a:t>
            </a:r>
            <a:r>
              <a:rPr lang="en" sz="3600">
                <a:solidFill>
                  <a:schemeClr val="dk1"/>
                </a:solidFill>
                <a:latin typeface="Times New Roman"/>
                <a:ea typeface="Times New Roman"/>
                <a:cs typeface="Times New Roman"/>
                <a:sym typeface="Times New Roman"/>
              </a:rPr>
              <a:t>.</a:t>
            </a:r>
            <a:endParaRPr sz="360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36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600">
              <a:latin typeface="Times New Roman"/>
              <a:ea typeface="Times New Roman"/>
              <a:cs typeface="Times New Roman"/>
              <a:sym typeface="Times New Roman"/>
            </a:endParaRPr>
          </a:p>
        </p:txBody>
      </p:sp>
      <p:sp>
        <p:nvSpPr>
          <p:cNvPr id="63" name="Google Shape;63;p13"/>
          <p:cNvSpPr txBox="1"/>
          <p:nvPr/>
        </p:nvSpPr>
        <p:spPr>
          <a:xfrm>
            <a:off x="914400" y="13964150"/>
            <a:ext cx="10344000" cy="156273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6000" b="1"/>
              <a:t>Methodology:</a:t>
            </a:r>
            <a:endParaRPr sz="6000" b="1"/>
          </a:p>
          <a:p>
            <a:pPr marL="0" lvl="0" indent="0" algn="l" rtl="0">
              <a:spcBef>
                <a:spcPts val="0"/>
              </a:spcBef>
              <a:spcAft>
                <a:spcPts val="0"/>
              </a:spcAft>
              <a:buNone/>
            </a:pPr>
            <a:r>
              <a:rPr lang="en" sz="3600">
                <a:latin typeface="Times New Roman"/>
                <a:ea typeface="Times New Roman"/>
                <a:cs typeface="Times New Roman"/>
                <a:sym typeface="Times New Roman"/>
              </a:rPr>
              <a:t>We conducted our work using Microsoft Excel and ArcMap 10.6.1.  Our spatial analysis consisted of three different methods.  In order to report how many fires occurred in a particular council district or census tract we used the spatial join tool to count and classify our results.  We categorized our council district results into classes using the Quantile method.  For our census tracts we normalized the data </a:t>
            </a:r>
            <a:r>
              <a:rPr lang="en" sz="3600">
                <a:solidFill>
                  <a:schemeClr val="dk1"/>
                </a:solidFill>
                <a:latin typeface="Times New Roman"/>
                <a:ea typeface="Times New Roman"/>
                <a:cs typeface="Times New Roman"/>
                <a:sym typeface="Times New Roman"/>
              </a:rPr>
              <a:t>to more accurately represent the number of fires as a percentage of each tract’s population.  Our second method was to run a hot-spot analysis of wildfires for all years in the dataset.  We mapped the hot spots plus verified the z-scores and p-values which would give us our confidence level.  For our temporal analysis we graphed the wildfire data to show a wildfire count by hour of day, day of week, and by season.  Our last analysis consisted of using both Ordinary Least Squares (OLS) and Geographically Weighted Regression (GWR) to help identify a known variable that contribute to wildfires.  Our approach was to assign fire density as the dependent variable and use available fuels as the explanatory, or independent variable.  This required us to classify all of our input rasters using the same classification scale.  Once we achieved this step, we converted our data to vector format and joined attributes based on a common field.        </a:t>
            </a:r>
            <a:endParaRPr sz="3600">
              <a:latin typeface="Times New Roman"/>
              <a:ea typeface="Times New Roman"/>
              <a:cs typeface="Times New Roman"/>
              <a:sym typeface="Times New Roman"/>
            </a:endParaRPr>
          </a:p>
        </p:txBody>
      </p:sp>
      <p:pic>
        <p:nvPicPr>
          <p:cNvPr id="64" name="Google Shape;64;p13"/>
          <p:cNvPicPr preferRelativeResize="0"/>
          <p:nvPr/>
        </p:nvPicPr>
        <p:blipFill>
          <a:blip r:embed="rId8">
            <a:alphaModFix/>
          </a:blip>
          <a:stretch>
            <a:fillRect/>
          </a:stretch>
        </p:blipFill>
        <p:spPr>
          <a:xfrm>
            <a:off x="12071575" y="11314200"/>
            <a:ext cx="8997975" cy="6954525"/>
          </a:xfrm>
          <a:prstGeom prst="rect">
            <a:avLst/>
          </a:prstGeom>
          <a:noFill/>
          <a:ln>
            <a:noFill/>
          </a:ln>
        </p:spPr>
      </p:pic>
      <p:pic>
        <p:nvPicPr>
          <p:cNvPr id="65" name="Google Shape;65;p13"/>
          <p:cNvPicPr preferRelativeResize="0"/>
          <p:nvPr/>
        </p:nvPicPr>
        <p:blipFill>
          <a:blip r:embed="rId9">
            <a:alphaModFix/>
          </a:blip>
          <a:stretch>
            <a:fillRect/>
          </a:stretch>
        </p:blipFill>
        <p:spPr>
          <a:xfrm>
            <a:off x="21652325" y="11314200"/>
            <a:ext cx="9295250" cy="6954525"/>
          </a:xfrm>
          <a:prstGeom prst="rect">
            <a:avLst/>
          </a:prstGeom>
          <a:noFill/>
          <a:ln>
            <a:noFill/>
          </a:ln>
        </p:spPr>
      </p:pic>
      <p:pic>
        <p:nvPicPr>
          <p:cNvPr id="66" name="Google Shape;66;p13"/>
          <p:cNvPicPr preferRelativeResize="0"/>
          <p:nvPr/>
        </p:nvPicPr>
        <p:blipFill>
          <a:blip r:embed="rId10">
            <a:alphaModFix/>
          </a:blip>
          <a:stretch>
            <a:fillRect/>
          </a:stretch>
        </p:blipFill>
        <p:spPr>
          <a:xfrm>
            <a:off x="31661100" y="10114175"/>
            <a:ext cx="11315997" cy="6748448"/>
          </a:xfrm>
          <a:prstGeom prst="rect">
            <a:avLst/>
          </a:prstGeom>
          <a:noFill/>
          <a:ln>
            <a:noFill/>
          </a:ln>
        </p:spPr>
      </p:pic>
      <p:pic>
        <p:nvPicPr>
          <p:cNvPr id="67" name="Google Shape;67;p13"/>
          <p:cNvPicPr preferRelativeResize="0"/>
          <p:nvPr/>
        </p:nvPicPr>
        <p:blipFill>
          <a:blip r:embed="rId11">
            <a:alphaModFix/>
          </a:blip>
          <a:stretch>
            <a:fillRect/>
          </a:stretch>
        </p:blipFill>
        <p:spPr>
          <a:xfrm>
            <a:off x="21652325" y="18797275"/>
            <a:ext cx="9295254" cy="6748448"/>
          </a:xfrm>
          <a:prstGeom prst="rect">
            <a:avLst/>
          </a:prstGeom>
          <a:noFill/>
          <a:ln>
            <a:noFill/>
          </a:ln>
        </p:spPr>
      </p:pic>
      <p:pic>
        <p:nvPicPr>
          <p:cNvPr id="68" name="Google Shape;68;p13"/>
          <p:cNvPicPr preferRelativeResize="0"/>
          <p:nvPr/>
        </p:nvPicPr>
        <p:blipFill>
          <a:blip r:embed="rId12">
            <a:alphaModFix/>
          </a:blip>
          <a:stretch>
            <a:fillRect/>
          </a:stretch>
        </p:blipFill>
        <p:spPr>
          <a:xfrm>
            <a:off x="12071575" y="18797275"/>
            <a:ext cx="8997975" cy="11644438"/>
          </a:xfrm>
          <a:prstGeom prst="rect">
            <a:avLst/>
          </a:prstGeom>
          <a:noFill/>
          <a:ln>
            <a:noFill/>
          </a:ln>
        </p:spPr>
      </p:pic>
      <p:pic>
        <p:nvPicPr>
          <p:cNvPr id="69" name="Google Shape;69;p13" title="Fire Ocurrences by Hour of Day"/>
          <p:cNvPicPr preferRelativeResize="0"/>
          <p:nvPr/>
        </p:nvPicPr>
        <p:blipFill>
          <a:blip r:embed="rId13">
            <a:alphaModFix/>
          </a:blip>
          <a:stretch>
            <a:fillRect/>
          </a:stretch>
        </p:blipFill>
        <p:spPr>
          <a:xfrm>
            <a:off x="21652325" y="26155650"/>
            <a:ext cx="9295250" cy="5847975"/>
          </a:xfrm>
          <a:prstGeom prst="rect">
            <a:avLst/>
          </a:prstGeom>
          <a:noFill/>
          <a:ln>
            <a:noFill/>
          </a:ln>
        </p:spPr>
      </p:pic>
      <p:pic>
        <p:nvPicPr>
          <p:cNvPr id="70" name="Google Shape;70;p13" title="Ignitions by Day of Week"/>
          <p:cNvPicPr preferRelativeResize="0"/>
          <p:nvPr/>
        </p:nvPicPr>
        <p:blipFill>
          <a:blip r:embed="rId14">
            <a:alphaModFix/>
          </a:blip>
          <a:stretch>
            <a:fillRect/>
          </a:stretch>
        </p:blipFill>
        <p:spPr>
          <a:xfrm>
            <a:off x="31661100" y="5923175"/>
            <a:ext cx="5202287" cy="3542550"/>
          </a:xfrm>
          <a:prstGeom prst="rect">
            <a:avLst/>
          </a:prstGeom>
          <a:noFill/>
          <a:ln>
            <a:noFill/>
          </a:ln>
        </p:spPr>
      </p:pic>
      <p:pic>
        <p:nvPicPr>
          <p:cNvPr id="71" name="Google Shape;71;p13" title="Quarterly (Seasonal) Ignition Occurrences"/>
          <p:cNvPicPr preferRelativeResize="0"/>
          <p:nvPr/>
        </p:nvPicPr>
        <p:blipFill>
          <a:blip r:embed="rId15">
            <a:alphaModFix/>
          </a:blip>
          <a:stretch>
            <a:fillRect/>
          </a:stretch>
        </p:blipFill>
        <p:spPr>
          <a:xfrm>
            <a:off x="37502350" y="5923175"/>
            <a:ext cx="5474450" cy="3542550"/>
          </a:xfrm>
          <a:prstGeom prst="rect">
            <a:avLst/>
          </a:prstGeom>
          <a:noFill/>
          <a:ln>
            <a:noFill/>
          </a:ln>
        </p:spPr>
      </p:pic>
      <p:sp>
        <p:nvSpPr>
          <p:cNvPr id="72" name="Google Shape;72;p13"/>
          <p:cNvSpPr txBox="1"/>
          <p:nvPr/>
        </p:nvSpPr>
        <p:spPr>
          <a:xfrm>
            <a:off x="914325" y="30729675"/>
            <a:ext cx="20155200" cy="127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Times New Roman"/>
                <a:ea typeface="Times New Roman"/>
                <a:cs typeface="Times New Roman"/>
                <a:sym typeface="Times New Roman"/>
              </a:rPr>
              <a:t>Poster board prepared on December 3, 2018, by:</a:t>
            </a:r>
            <a:endParaRPr sz="3600">
              <a:latin typeface="Times New Roman"/>
              <a:ea typeface="Times New Roman"/>
              <a:cs typeface="Times New Roman"/>
              <a:sym typeface="Times New Roman"/>
            </a:endParaRPr>
          </a:p>
          <a:p>
            <a:pPr marL="0" lvl="0" indent="0" algn="l" rtl="0">
              <a:spcBef>
                <a:spcPts val="0"/>
              </a:spcBef>
              <a:spcAft>
                <a:spcPts val="0"/>
              </a:spcAft>
              <a:buNone/>
            </a:pPr>
            <a:r>
              <a:rPr lang="en" sz="3600">
                <a:latin typeface="Times New Roman"/>
                <a:ea typeface="Times New Roman"/>
                <a:cs typeface="Times New Roman"/>
                <a:sym typeface="Times New Roman"/>
              </a:rPr>
              <a:t>Bobcat Wildfire Consultants (David Olguin, Rhodes Smartt, Sam Becker, Thanh Nguyen, Jorge Perdomo)</a:t>
            </a:r>
            <a:endParaRPr sz="36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689</Words>
  <Application>Microsoft Office PowerPoint</Application>
  <PresentationFormat>Custom</PresentationFormat>
  <Paragraphs>18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Simple Light</vt:lpstr>
      <vt:lpstr>Spatiotemporal and Regression Analysis of Austin Fire  Department Wildfire Division’s Reported Ignitions  From January 2012 to July 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Spatiotemporal and Regression Analysis of Austin Fire  Department Wildfire Division’s Reported Ignitions  From January 2012 to July 2018</dc:title>
  <dc:creator>Olguin, David</dc:creator>
  <cp:lastModifiedBy>Olguin, David</cp:lastModifiedBy>
  <cp:revision>1</cp:revision>
  <dcterms:modified xsi:type="dcterms:W3CDTF">2018-12-03T21:18:41Z</dcterms:modified>
</cp:coreProperties>
</file>