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 id="2147483661" r:id="rId5"/>
  </p:sldMasterIdLst>
  <p:notesMasterIdLst>
    <p:notesMasterId r:id="rId6"/>
  </p:notesMasterIdLst>
  <p:sldIdLst>
    <p:sldId id="256"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72e340aa4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472e340aa4_2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ndard 4 columns">
  <p:cSld name="Standard 4 columns">
    <p:spTree>
      <p:nvGrpSpPr>
        <p:cNvPr id="87" name="Shape 87"/>
        <p:cNvGrpSpPr/>
        <p:nvPr/>
      </p:nvGrpSpPr>
      <p:grpSpPr>
        <a:xfrm>
          <a:off x="0" y="0"/>
          <a:ext cx="0" cy="0"/>
          <a:chOff x="0" y="0"/>
          <a:chExt cx="0" cy="0"/>
        </a:xfrm>
      </p:grpSpPr>
      <p:sp>
        <p:nvSpPr>
          <p:cNvPr id="88" name="Google Shape;88;p14"/>
          <p:cNvSpPr txBox="1"/>
          <p:nvPr>
            <p:ph idx="1" type="body"/>
          </p:nvPr>
        </p:nvSpPr>
        <p:spPr>
          <a:xfrm>
            <a:off x="102380" y="996638"/>
            <a:ext cx="2095169"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2" type="body"/>
          </p:nvPr>
        </p:nvSpPr>
        <p:spPr>
          <a:xfrm>
            <a:off x="106162" y="866992"/>
            <a:ext cx="2093516"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3" type="body"/>
          </p:nvPr>
        </p:nvSpPr>
        <p:spPr>
          <a:xfrm>
            <a:off x="106162" y="2220705"/>
            <a:ext cx="2093846"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4" type="body"/>
          </p:nvPr>
        </p:nvSpPr>
        <p:spPr>
          <a:xfrm>
            <a:off x="2387534" y="996638"/>
            <a:ext cx="2093515"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4"/>
          <p:cNvSpPr txBox="1"/>
          <p:nvPr>
            <p:ph idx="5" type="body"/>
          </p:nvPr>
        </p:nvSpPr>
        <p:spPr>
          <a:xfrm>
            <a:off x="2387534" y="866992"/>
            <a:ext cx="2093516"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4"/>
          <p:cNvSpPr txBox="1"/>
          <p:nvPr>
            <p:ph idx="6" type="body"/>
          </p:nvPr>
        </p:nvSpPr>
        <p:spPr>
          <a:xfrm>
            <a:off x="4663613" y="996638"/>
            <a:ext cx="2093515"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4"/>
          <p:cNvSpPr txBox="1"/>
          <p:nvPr>
            <p:ph idx="7" type="body"/>
          </p:nvPr>
        </p:nvSpPr>
        <p:spPr>
          <a:xfrm>
            <a:off x="4661959" y="866992"/>
            <a:ext cx="2095500"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4"/>
          <p:cNvSpPr txBox="1"/>
          <p:nvPr>
            <p:ph idx="8" type="body"/>
          </p:nvPr>
        </p:nvSpPr>
        <p:spPr>
          <a:xfrm>
            <a:off x="6949696" y="866992"/>
            <a:ext cx="2093129"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9" type="body"/>
          </p:nvPr>
        </p:nvSpPr>
        <p:spPr>
          <a:xfrm>
            <a:off x="6949696" y="996638"/>
            <a:ext cx="2093129"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3" type="body"/>
          </p:nvPr>
        </p:nvSpPr>
        <p:spPr>
          <a:xfrm>
            <a:off x="6949696" y="2230115"/>
            <a:ext cx="2093129"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14"/>
          <p:cNvSpPr txBox="1"/>
          <p:nvPr>
            <p:ph idx="14" type="body"/>
          </p:nvPr>
        </p:nvSpPr>
        <p:spPr>
          <a:xfrm>
            <a:off x="6949696" y="2345531"/>
            <a:ext cx="2094177"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4"/>
          <p:cNvSpPr txBox="1"/>
          <p:nvPr>
            <p:ph idx="15" type="body"/>
          </p:nvPr>
        </p:nvSpPr>
        <p:spPr>
          <a:xfrm>
            <a:off x="6949696" y="4012406"/>
            <a:ext cx="2093129" cy="117820"/>
          </a:xfrm>
          <a:prstGeom prst="rect">
            <a:avLst/>
          </a:prstGeom>
          <a:noFill/>
          <a:ln>
            <a:noFill/>
          </a:ln>
        </p:spPr>
        <p:txBody>
          <a:bodyPr anchorCtr="0" anchor="ctr" bIns="17450" lIns="17450" spcFirstLastPara="1" rIns="17450" wrap="square" tIns="17450"/>
          <a:lstStyle>
            <a:lvl1pPr indent="-228600" lvl="0" marL="457200" marR="0" rtl="0" algn="ctr">
              <a:spcBef>
                <a:spcPts val="100"/>
              </a:spcBef>
              <a:spcAft>
                <a:spcPts val="0"/>
              </a:spcAft>
              <a:buClr>
                <a:srgbClr val="2C3F71"/>
              </a:buClr>
              <a:buSzPts val="700"/>
              <a:buFont typeface="Arial"/>
              <a:buNone/>
              <a:defRPr b="1" i="0" sz="700" u="sng" cap="none" strike="noStrike">
                <a:solidFill>
                  <a:srgbClr val="2C3F71"/>
                </a:solidFill>
                <a:latin typeface="Calibri"/>
                <a:ea typeface="Calibri"/>
                <a:cs typeface="Calibri"/>
                <a:sym typeface="Calibri"/>
              </a:defRPr>
            </a:lvl1pPr>
            <a:lvl2pPr indent="-393700" lvl="1" marL="914400" marR="0" rtl="0" algn="l">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4"/>
          <p:cNvSpPr txBox="1"/>
          <p:nvPr>
            <p:ph idx="16" type="body"/>
          </p:nvPr>
        </p:nvSpPr>
        <p:spPr>
          <a:xfrm>
            <a:off x="6949696" y="4130226"/>
            <a:ext cx="2094177"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4"/>
          <p:cNvSpPr txBox="1"/>
          <p:nvPr>
            <p:ph idx="17" type="body"/>
          </p:nvPr>
        </p:nvSpPr>
        <p:spPr>
          <a:xfrm>
            <a:off x="102380" y="2336180"/>
            <a:ext cx="2095169" cy="132244"/>
          </a:xfrm>
          <a:prstGeom prst="rect">
            <a:avLst/>
          </a:prstGeom>
          <a:noFill/>
          <a:ln>
            <a:noFill/>
          </a:ln>
        </p:spPr>
        <p:txBody>
          <a:bodyPr anchorCtr="0" anchor="t" bIns="43650" lIns="43650" spcFirstLastPara="1" rIns="43650" wrap="square" tIns="43650"/>
          <a:lstStyle>
            <a:lvl1pPr indent="-228600" lvl="0" marL="457200" marR="0" rtl="0" algn="l">
              <a:spcBef>
                <a:spcPts val="100"/>
              </a:spcBef>
              <a:spcAft>
                <a:spcPts val="0"/>
              </a:spcAft>
              <a:buClr>
                <a:srgbClr val="2C3F71"/>
              </a:buClr>
              <a:buSzPts val="500"/>
              <a:buFont typeface="Arial"/>
              <a:buNone/>
              <a:defRPr b="0" i="0" sz="500" u="none" cap="none" strike="noStrike">
                <a:solidFill>
                  <a:srgbClr val="2C3F71"/>
                </a:solidFill>
                <a:latin typeface="Times New Roman"/>
                <a:ea typeface="Times New Roman"/>
                <a:cs typeface="Times New Roman"/>
                <a:sym typeface="Times New Roman"/>
              </a:defRPr>
            </a:lvl1pPr>
            <a:lvl2pPr indent="-260350" lvl="1" marL="9144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2pPr>
            <a:lvl3pPr indent="-260350" lvl="2" marL="13716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3pPr>
            <a:lvl4pPr indent="-260350" lvl="3" marL="18288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4pPr>
            <a:lvl5pPr indent="-260350" lvl="4" marL="2286000" marR="0" rtl="0" algn="l">
              <a:spcBef>
                <a:spcPts val="100"/>
              </a:spcBef>
              <a:spcAft>
                <a:spcPts val="0"/>
              </a:spcAft>
              <a:buClr>
                <a:schemeClr val="dk1"/>
              </a:buClr>
              <a:buSzPts val="500"/>
              <a:buFont typeface="Arial"/>
              <a:buChar char="»"/>
              <a:defRPr b="0" i="0" sz="500" u="none" cap="none" strike="noStrike">
                <a:solidFill>
                  <a:schemeClr val="dk1"/>
                </a:solidFill>
                <a:latin typeface="Trebuchet MS"/>
                <a:ea typeface="Trebuchet MS"/>
                <a:cs typeface="Trebuchet MS"/>
                <a:sym typeface="Trebuchet MS"/>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4"/>
          <p:cNvSpPr txBox="1"/>
          <p:nvPr>
            <p:ph idx="18" type="body"/>
          </p:nvPr>
        </p:nvSpPr>
        <p:spPr>
          <a:xfrm>
            <a:off x="1235957" y="528742"/>
            <a:ext cx="6666452" cy="200025"/>
          </a:xfrm>
          <a:prstGeom prst="rect">
            <a:avLst/>
          </a:prstGeom>
          <a:noFill/>
          <a:ln>
            <a:noFill/>
          </a:ln>
        </p:spPr>
        <p:txBody>
          <a:bodyPr anchorCtr="0" anchor="t" bIns="8725" lIns="17450" spcFirstLastPara="1" rIns="17450" wrap="square" tIns="8725"/>
          <a:lstStyle>
            <a:lvl1pPr indent="-228600" lvl="0" marL="457200" marR="0" rtl="0" algn="ctr">
              <a:spcBef>
                <a:spcPts val="2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4"/>
          <p:cNvSpPr txBox="1"/>
          <p:nvPr>
            <p:ph idx="19" type="body"/>
          </p:nvPr>
        </p:nvSpPr>
        <p:spPr>
          <a:xfrm>
            <a:off x="1235957" y="328717"/>
            <a:ext cx="6666452" cy="200025"/>
          </a:xfrm>
          <a:prstGeom prst="rect">
            <a:avLst/>
          </a:prstGeom>
          <a:noFill/>
          <a:ln>
            <a:noFill/>
          </a:ln>
        </p:spPr>
        <p:txBody>
          <a:bodyPr anchorCtr="1" anchor="t" bIns="8725" lIns="17450" spcFirstLastPara="1" rIns="17450" wrap="square" tIns="8725"/>
          <a:lstStyle>
            <a:lvl1pPr indent="-228600" lvl="0" marL="457200" marR="0" rtl="0" algn="ctr">
              <a:spcBef>
                <a:spcPts val="300"/>
              </a:spcBef>
              <a:spcAft>
                <a:spcPts val="0"/>
              </a:spcAft>
              <a:buClr>
                <a:schemeClr val="lt1"/>
              </a:buClr>
              <a:buSzPts val="1700"/>
              <a:buFont typeface="Arial"/>
              <a:buNone/>
              <a:defRPr b="0" i="0" sz="1700" u="none" cap="none" strike="noStrike">
                <a:solidFill>
                  <a:schemeClr val="lt1"/>
                </a:solidFill>
                <a:latin typeface="Calibri"/>
                <a:ea typeface="Calibri"/>
                <a:cs typeface="Calibri"/>
                <a:sym typeface="Calibri"/>
              </a:defRPr>
            </a:lvl1pPr>
            <a:lvl2pPr indent="-228600" lvl="1" marL="9144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4"/>
          <p:cNvSpPr txBox="1"/>
          <p:nvPr>
            <p:ph idx="20" type="body"/>
          </p:nvPr>
        </p:nvSpPr>
        <p:spPr>
          <a:xfrm>
            <a:off x="1235957" y="72783"/>
            <a:ext cx="6666452" cy="255933"/>
          </a:xfrm>
          <a:prstGeom prst="rect">
            <a:avLst/>
          </a:prstGeom>
          <a:noFill/>
          <a:ln>
            <a:noFill/>
          </a:ln>
        </p:spPr>
        <p:txBody>
          <a:bodyPr anchorCtr="1" anchor="t" bIns="8725" lIns="17450" spcFirstLastPara="1" rIns="17450" wrap="square" tIns="8725"/>
          <a:lstStyle>
            <a:lvl1pPr indent="-228600" lvl="0" marL="457200" marR="0" rtl="0" algn="ctr">
              <a:spcBef>
                <a:spcPts val="400"/>
              </a:spcBef>
              <a:spcAft>
                <a:spcPts val="0"/>
              </a:spcAft>
              <a:buClr>
                <a:schemeClr val="lt1"/>
              </a:buClr>
              <a:buSzPts val="2200"/>
              <a:buFont typeface="Arial"/>
              <a:buNone/>
              <a:defRPr b="0" i="0" sz="2200" u="none" cap="none" strike="noStrike">
                <a:solidFill>
                  <a:schemeClr val="lt1"/>
                </a:solidFill>
                <a:latin typeface="Calibri"/>
                <a:ea typeface="Calibri"/>
                <a:cs typeface="Calibri"/>
                <a:sym typeface="Calibri"/>
              </a:defRPr>
            </a:lvl1pPr>
            <a:lvl2pPr indent="-228600" lvl="1" marL="9144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hyperlink" Target="http://www.facebook.com/pages/PosterPresentationscom/217914411419?v=app_4949752878&amp;ref=ts" TargetMode="Externa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C3F71"/>
            </a:gs>
            <a:gs pos="34000">
              <a:srgbClr val="B3BBC9"/>
            </a:gs>
            <a:gs pos="100000">
              <a:srgbClr val="E1E7F4"/>
            </a:gs>
          </a:gsLst>
          <a:lin ang="16200000" scaled="0"/>
        </a:gra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750094"/>
          </a:xfrm>
          <a:prstGeom prst="rect">
            <a:avLst/>
          </a:prstGeom>
          <a:solidFill>
            <a:srgbClr val="425EA9"/>
          </a:solidFill>
          <a:ln cap="flat" cmpd="sng" w="9525">
            <a:solidFill>
              <a:schemeClr val="dk1"/>
            </a:solidFill>
            <a:prstDash val="solid"/>
            <a:miter lim="800000"/>
            <a:headEnd len="sm" w="sm" type="none"/>
            <a:tailEnd len="sm" w="sm" type="none"/>
          </a:ln>
        </p:spPr>
        <p:txBody>
          <a:bodyPr anchorCtr="0" anchor="ctr" bIns="8725" lIns="17450" spcFirstLastPara="1" rIns="17450" wrap="square" tIns="8725">
            <a:noAutofit/>
          </a:bodyPr>
          <a:lstStyle/>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52" name="Google Shape;52;p13"/>
          <p:cNvSpPr/>
          <p:nvPr/>
        </p:nvSpPr>
        <p:spPr>
          <a:xfrm>
            <a:off x="0" y="750094"/>
            <a:ext cx="9144000" cy="7144"/>
          </a:xfrm>
          <a:prstGeom prst="rect">
            <a:avLst/>
          </a:prstGeom>
          <a:solidFill>
            <a:srgbClr val="2C3F71"/>
          </a:solidFill>
          <a:ln cap="flat" cmpd="sng" w="152400">
            <a:solidFill>
              <a:srgbClr val="2C3F71"/>
            </a:solidFill>
            <a:prstDash val="solid"/>
            <a:miter lim="800000"/>
            <a:headEnd len="sm" w="sm" type="none"/>
            <a:tailEnd len="sm" w="sm" type="none"/>
          </a:ln>
        </p:spPr>
        <p:txBody>
          <a:bodyPr anchorCtr="0" anchor="ctr" bIns="8725" lIns="17450" spcFirstLastPara="1" rIns="17450" wrap="square" tIns="8725">
            <a:noAutofit/>
          </a:bodyPr>
          <a:lstStyle/>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53" name="Google Shape;53;p13"/>
          <p:cNvSpPr txBox="1"/>
          <p:nvPr/>
        </p:nvSpPr>
        <p:spPr>
          <a:xfrm>
            <a:off x="326522" y="5049333"/>
            <a:ext cx="523875" cy="52628"/>
          </a:xfrm>
          <a:prstGeom prst="rect">
            <a:avLst/>
          </a:prstGeom>
          <a:noFill/>
          <a:ln>
            <a:noFill/>
          </a:ln>
        </p:spPr>
        <p:txBody>
          <a:bodyPr anchorCtr="0" anchor="t" bIns="8700" lIns="17425" spcFirstLastPara="1" rIns="17425" wrap="square" tIns="8700">
            <a:noAutofit/>
          </a:bodyPr>
          <a:lstStyle/>
          <a:p>
            <a:pPr indent="0" lvl="0" marL="0" marR="0" rtl="0" algn="l">
              <a:lnSpc>
                <a:spcPct val="65000"/>
              </a:lnSpc>
              <a:spcBef>
                <a:spcPts val="0"/>
              </a:spcBef>
              <a:spcAft>
                <a:spcPts val="0"/>
              </a:spcAft>
              <a:buNone/>
            </a:pPr>
            <a:r>
              <a:rPr b="1" i="0" lang="en" sz="100" u="none" cap="none" strike="noStrike">
                <a:solidFill>
                  <a:srgbClr val="BFBFBF"/>
                </a:solidFill>
                <a:latin typeface="Arial"/>
                <a:ea typeface="Arial"/>
                <a:cs typeface="Arial"/>
                <a:sym typeface="Arial"/>
              </a:rPr>
              <a:t>RESEARCH POSTER PRESENTATION DESIGN © 2015</a:t>
            </a:r>
            <a:endParaRPr sz="300"/>
          </a:p>
          <a:p>
            <a:pPr indent="0" lvl="0" marL="0" marR="0" rtl="0" algn="l">
              <a:lnSpc>
                <a:spcPct val="65000"/>
              </a:lnSpc>
              <a:spcBef>
                <a:spcPts val="100"/>
              </a:spcBef>
              <a:spcAft>
                <a:spcPts val="0"/>
              </a:spcAft>
              <a:buNone/>
            </a:pPr>
            <a:r>
              <a:rPr b="1" i="0" lang="en" sz="200" u="none" cap="none" strike="noStrike">
                <a:solidFill>
                  <a:srgbClr val="BFBFBF"/>
                </a:solidFill>
                <a:latin typeface="Arial"/>
                <a:ea typeface="Arial"/>
                <a:cs typeface="Arial"/>
                <a:sym typeface="Arial"/>
              </a:rPr>
              <a:t>www.PosterPresentations.com</a:t>
            </a:r>
            <a:endParaRPr sz="300"/>
          </a:p>
        </p:txBody>
      </p:sp>
      <p:sp>
        <p:nvSpPr>
          <p:cNvPr id="54" name="Google Shape;54;p13"/>
          <p:cNvSpPr/>
          <p:nvPr/>
        </p:nvSpPr>
        <p:spPr>
          <a:xfrm>
            <a:off x="99547" y="855491"/>
            <a:ext cx="2095500" cy="4177605"/>
          </a:xfrm>
          <a:prstGeom prst="roundRect">
            <a:avLst>
              <a:gd fmla="val 4178" name="adj"/>
            </a:avLst>
          </a:prstGeom>
          <a:gradFill>
            <a:gsLst>
              <a:gs pos="0">
                <a:srgbClr val="CDD2DE"/>
              </a:gs>
              <a:gs pos="100000">
                <a:srgbClr val="F3F5FA"/>
              </a:gs>
            </a:gsLst>
            <a:lin ang="16200000" scaled="0"/>
          </a:gradFill>
          <a:ln cap="flat" cmpd="sng" w="25400">
            <a:solidFill>
              <a:srgbClr val="2C3F71">
                <a:alpha val="57647"/>
              </a:srgbClr>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55" name="Google Shape;55;p13"/>
          <p:cNvSpPr/>
          <p:nvPr/>
        </p:nvSpPr>
        <p:spPr>
          <a:xfrm>
            <a:off x="2383234" y="855491"/>
            <a:ext cx="2095500" cy="4177605"/>
          </a:xfrm>
          <a:prstGeom prst="roundRect">
            <a:avLst>
              <a:gd fmla="val 4494" name="adj"/>
            </a:avLst>
          </a:prstGeom>
          <a:gradFill>
            <a:gsLst>
              <a:gs pos="0">
                <a:srgbClr val="CDD2DE"/>
              </a:gs>
              <a:gs pos="100000">
                <a:srgbClr val="F3F5FA"/>
              </a:gs>
            </a:gsLst>
            <a:lin ang="16200000" scaled="0"/>
          </a:gradFill>
          <a:ln cap="flat" cmpd="sng" w="25400">
            <a:solidFill>
              <a:srgbClr val="2C3F71">
                <a:alpha val="57647"/>
              </a:srgbClr>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56" name="Google Shape;56;p13"/>
          <p:cNvSpPr/>
          <p:nvPr/>
        </p:nvSpPr>
        <p:spPr>
          <a:xfrm>
            <a:off x="4666921" y="855491"/>
            <a:ext cx="2095500" cy="4177605"/>
          </a:xfrm>
          <a:prstGeom prst="roundRect">
            <a:avLst>
              <a:gd fmla="val 4810" name="adj"/>
            </a:avLst>
          </a:prstGeom>
          <a:gradFill>
            <a:gsLst>
              <a:gs pos="0">
                <a:srgbClr val="CDD2DE"/>
              </a:gs>
              <a:gs pos="100000">
                <a:srgbClr val="F3F5FA"/>
              </a:gs>
            </a:gsLst>
            <a:lin ang="16200000" scaled="0"/>
          </a:gradFill>
          <a:ln cap="flat" cmpd="sng" w="25400">
            <a:solidFill>
              <a:srgbClr val="2C3F71">
                <a:alpha val="57647"/>
              </a:srgbClr>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57" name="Google Shape;57;p13"/>
          <p:cNvSpPr/>
          <p:nvPr/>
        </p:nvSpPr>
        <p:spPr>
          <a:xfrm>
            <a:off x="6950607" y="855491"/>
            <a:ext cx="2095500" cy="4177605"/>
          </a:xfrm>
          <a:prstGeom prst="roundRect">
            <a:avLst>
              <a:gd fmla="val 3863" name="adj"/>
            </a:avLst>
          </a:prstGeom>
          <a:gradFill>
            <a:gsLst>
              <a:gs pos="0">
                <a:srgbClr val="CDD2DE"/>
              </a:gs>
              <a:gs pos="100000">
                <a:srgbClr val="F3F5FA"/>
              </a:gs>
            </a:gsLst>
            <a:lin ang="16200000" scaled="0"/>
          </a:gradFill>
          <a:ln cap="flat" cmpd="sng" w="25400">
            <a:solidFill>
              <a:srgbClr val="2C3F71">
                <a:alpha val="57647"/>
              </a:srgbClr>
            </a:solidFill>
            <a:prstDash val="solid"/>
            <a:round/>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grpSp>
        <p:nvGrpSpPr>
          <p:cNvPr id="58" name="Google Shape;58;p13"/>
          <p:cNvGrpSpPr/>
          <p:nvPr/>
        </p:nvGrpSpPr>
        <p:grpSpPr>
          <a:xfrm>
            <a:off x="-2338581" y="0"/>
            <a:ext cx="2295597" cy="5143500"/>
            <a:chOff x="-11225189" y="-1"/>
            <a:chExt cx="11018865" cy="32918401"/>
          </a:xfrm>
        </p:grpSpPr>
        <p:sp>
          <p:nvSpPr>
            <p:cNvPr id="59" name="Google Shape;59;p13"/>
            <p:cNvSpPr/>
            <p:nvPr/>
          </p:nvSpPr>
          <p:spPr>
            <a:xfrm>
              <a:off x="-11216136" y="-1"/>
              <a:ext cx="11009812" cy="32918401"/>
            </a:xfrm>
            <a:prstGeom prst="rect">
              <a:avLst/>
            </a:prstGeom>
            <a:solidFill>
              <a:srgbClr val="0C0C0C"/>
            </a:solidFill>
            <a:ln>
              <a:noFill/>
            </a:ln>
          </p:spPr>
          <p:txBody>
            <a:bodyPr anchorCtr="0" anchor="t" bIns="0" lIns="87325" spcFirstLastPara="1" rIns="87325" wrap="square" tIns="87325">
              <a:noAutofit/>
            </a:bodyPr>
            <a:lstStyle/>
            <a:p>
              <a:pPr indent="0" lvl="0" marL="0" marR="0" rtl="0" algn="ctr">
                <a:lnSpc>
                  <a:spcPct val="100000"/>
                </a:lnSpc>
                <a:spcBef>
                  <a:spcPts val="0"/>
                </a:spcBef>
                <a:spcAft>
                  <a:spcPts val="0"/>
                </a:spcAft>
                <a:buClr>
                  <a:srgbClr val="FF0000"/>
                </a:buClr>
                <a:buSzPts val="600"/>
                <a:buFont typeface="Trebuchet MS"/>
                <a:buNone/>
              </a:pPr>
              <a:r>
                <a:rPr b="1" i="0" lang="en" sz="600" u="none" cap="none" strike="noStrike">
                  <a:solidFill>
                    <a:srgbClr val="FF0000"/>
                  </a:solidFill>
                  <a:latin typeface="Trebuchet MS"/>
                  <a:ea typeface="Trebuchet MS"/>
                  <a:cs typeface="Trebuchet MS"/>
                  <a:sym typeface="Trebuchet MS"/>
                </a:rPr>
                <a:t>(—THIS SIDEBAR DOES NOT PRINT—)</a:t>
              </a:r>
              <a:endParaRPr b="1" i="0" sz="6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800" u="none" cap="none" strike="noStrike">
                  <a:solidFill>
                    <a:schemeClr val="lt1"/>
                  </a:solidFill>
                  <a:latin typeface="Trebuchet MS"/>
                  <a:ea typeface="Trebuchet MS"/>
                  <a:cs typeface="Trebuchet MS"/>
                  <a:sym typeface="Trebuchet MS"/>
                </a:rPr>
                <a:t>DESIGN GUIDE</a:t>
              </a:r>
              <a:endParaRPr sz="300"/>
            </a:p>
            <a:p>
              <a:pPr indent="0" lvl="0" marL="0" marR="0" rtl="0" algn="ctr">
                <a:spcBef>
                  <a:spcPts val="0"/>
                </a:spcBef>
                <a:spcAft>
                  <a:spcPts val="0"/>
                </a:spcAft>
                <a:buNone/>
              </a:pPr>
              <a:r>
                <a:t/>
              </a:r>
              <a:endParaRPr b="1" i="0" sz="500" u="none" cap="none" strike="noStrike">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b="0" i="0" lang="en" sz="500" u="none" cap="none" strike="noStrik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endParaRPr sz="300"/>
            </a:p>
            <a:p>
              <a:pPr indent="0" lvl="0" marL="0" marR="0" rtl="0" algn="l">
                <a:spcBef>
                  <a:spcPts val="0"/>
                </a:spcBef>
                <a:spcAft>
                  <a:spcPts val="0"/>
                </a:spcAft>
                <a:buNone/>
              </a:pPr>
              <a:r>
                <a:t/>
              </a:r>
              <a:endParaRPr b="0" i="0" sz="500" u="none" cap="none" strike="noStrike">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b="0" i="0" lang="en" sz="500" u="none" cap="none" strike="noStrik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b="1" i="0" lang="en" sz="500" u="none" cap="none" strike="noStrike">
                  <a:solidFill>
                    <a:srgbClr val="FFC000"/>
                  </a:solidFill>
                  <a:latin typeface="Trebuchet MS"/>
                  <a:ea typeface="Trebuchet MS"/>
                  <a:cs typeface="Trebuchet MS"/>
                  <a:sym typeface="Trebuchet MS"/>
                </a:rPr>
                <a:t>PosterPresentations.com</a:t>
              </a:r>
              <a:r>
                <a:rPr b="1" i="0" lang="en" sz="500" u="none" cap="none" strike="noStrike">
                  <a:solidFill>
                    <a:schemeClr val="lt1"/>
                  </a:solidFill>
                  <a:latin typeface="Trebuchet MS"/>
                  <a:ea typeface="Trebuchet MS"/>
                  <a:cs typeface="Trebuchet MS"/>
                  <a:sym typeface="Trebuchet MS"/>
                </a:rPr>
                <a:t> </a:t>
              </a:r>
              <a:r>
                <a:rPr b="0" i="0" lang="en" sz="500" u="none" cap="none" strike="noStrike">
                  <a:solidFill>
                    <a:schemeClr val="lt1"/>
                  </a:solidFill>
                  <a:latin typeface="Trebuchet MS"/>
                  <a:ea typeface="Trebuchet MS"/>
                  <a:cs typeface="Trebuchet MS"/>
                  <a:sym typeface="Trebuchet MS"/>
                </a:rPr>
                <a:t>and click on HELP DESK.</a:t>
              </a:r>
              <a:endParaRPr sz="300"/>
            </a:p>
            <a:p>
              <a:pPr indent="0" lvl="0" marL="0" marR="0" rtl="0" algn="l">
                <a:spcBef>
                  <a:spcPts val="0"/>
                </a:spcBef>
                <a:spcAft>
                  <a:spcPts val="0"/>
                </a:spcAft>
                <a:buNone/>
              </a:pPr>
              <a:r>
                <a:t/>
              </a:r>
              <a:endParaRPr b="0" i="0" sz="500" u="none" cap="none" strike="noStrike">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b="0" i="0" lang="en" sz="500" u="none" cap="none" strike="noStrike">
                  <a:solidFill>
                    <a:schemeClr val="lt1"/>
                  </a:solidFill>
                  <a:latin typeface="Trebuchet MS"/>
                  <a:ea typeface="Trebuchet MS"/>
                  <a:cs typeface="Trebuchet MS"/>
                  <a:sym typeface="Trebuchet MS"/>
                </a:rPr>
                <a:t>When you are ready to print your poster, go online to PosterPresentations.com</a:t>
              </a:r>
              <a:br>
                <a:rPr b="0" i="0" lang="en" sz="500" u="none" cap="none" strike="noStrike">
                  <a:solidFill>
                    <a:schemeClr val="lt1"/>
                  </a:solidFill>
                  <a:latin typeface="Trebuchet MS"/>
                  <a:ea typeface="Trebuchet MS"/>
                  <a:cs typeface="Trebuchet MS"/>
                  <a:sym typeface="Trebuchet MS"/>
                </a:rPr>
              </a:br>
              <a:endParaRPr b="0" i="0" sz="500" u="none" cap="none" strike="noStrike">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b="0" i="0" lang="en" sz="500" u="none" cap="none" strike="noStrike">
                  <a:solidFill>
                    <a:schemeClr val="lt1"/>
                  </a:solidFill>
                  <a:latin typeface="Trebuchet MS"/>
                  <a:ea typeface="Trebuchet MS"/>
                  <a:cs typeface="Trebuchet MS"/>
                  <a:sym typeface="Trebuchet MS"/>
                </a:rPr>
                <a:t>Need assistance? Call us at </a:t>
              </a:r>
              <a:r>
                <a:rPr b="0" i="0" lang="en" sz="500" u="none" cap="none" strike="noStrike">
                  <a:solidFill>
                    <a:srgbClr val="FFC000"/>
                  </a:solidFill>
                  <a:latin typeface="Trebuchet MS"/>
                  <a:ea typeface="Trebuchet MS"/>
                  <a:cs typeface="Trebuchet MS"/>
                  <a:sym typeface="Trebuchet MS"/>
                </a:rPr>
                <a:t>1.510.649.3001</a:t>
              </a:r>
              <a:endParaRPr sz="300"/>
            </a:p>
            <a:p>
              <a:pPr indent="0" lvl="0" marL="0" marR="0" rtl="0" algn="l">
                <a:spcBef>
                  <a:spcPts val="0"/>
                </a:spcBef>
                <a:spcAft>
                  <a:spcPts val="0"/>
                </a:spcAft>
                <a:buNone/>
              </a:pPr>
              <a:r>
                <a:t/>
              </a:r>
              <a:endParaRPr b="1" i="0" sz="700" u="none" cap="none" strike="noStrike">
                <a:solidFill>
                  <a:srgbClr val="FFFF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800" u="none" cap="none" strike="noStrike">
                  <a:solidFill>
                    <a:schemeClr val="lt1"/>
                  </a:solidFill>
                  <a:latin typeface="Trebuchet MS"/>
                  <a:ea typeface="Trebuchet MS"/>
                  <a:cs typeface="Trebuchet MS"/>
                  <a:sym typeface="Trebuchet MS"/>
                </a:rPr>
                <a:t>QUICK START</a:t>
              </a:r>
              <a:endParaRPr sz="300"/>
            </a:p>
            <a:p>
              <a:pPr indent="0" lvl="0" marL="0" marR="0" rtl="0" algn="ctr">
                <a:spcBef>
                  <a:spcPts val="0"/>
                </a:spcBef>
                <a:spcAft>
                  <a:spcPts val="0"/>
                </a:spcAft>
                <a:buNone/>
              </a:pPr>
              <a:r>
                <a:t/>
              </a:r>
              <a:endParaRPr b="1" i="0" sz="6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Zoom in and out</a:t>
              </a:r>
              <a:endParaRPr sz="300"/>
            </a:p>
            <a:p>
              <a:pPr indent="-355600" lvl="0" marL="355600" marR="0" rtl="0" algn="l">
                <a:spcBef>
                  <a:spcPts val="0"/>
                </a:spcBef>
                <a:spcAft>
                  <a:spcPts val="0"/>
                </a:spcAft>
                <a:buNone/>
              </a:pPr>
              <a:r>
                <a:rPr b="0" i="0" lang="en" sz="500" u="none" cap="none" strike="noStrike">
                  <a:solidFill>
                    <a:schemeClr val="lt1"/>
                  </a:solidFill>
                  <a:latin typeface="Trebuchet MS"/>
                  <a:ea typeface="Trebuchet MS"/>
                  <a:cs typeface="Trebuchet MS"/>
                  <a:sym typeface="Trebuchet MS"/>
                </a:rPr>
                <a:t>	</a:t>
              </a:r>
              <a:r>
                <a:rPr b="0" i="0" lang="en" sz="500" u="none" cap="none" strike="noStrike">
                  <a:solidFill>
                    <a:srgbClr val="BFBFBF"/>
                  </a:solidFill>
                  <a:latin typeface="Trebuchet MS"/>
                  <a:ea typeface="Trebuchet MS"/>
                  <a:cs typeface="Trebuchet MS"/>
                  <a:sym typeface="Trebuchet MS"/>
                </a:rPr>
                <a:t>As you work on your poster zoom in and out to the level that is more comfortable to you. </a:t>
              </a:r>
              <a:endParaRPr sz="300"/>
            </a:p>
            <a:p>
              <a:pPr indent="-355600" lvl="0" marL="355600" marR="0" rtl="0" algn="l">
                <a:spcBef>
                  <a:spcPts val="0"/>
                </a:spcBef>
                <a:spcAft>
                  <a:spcPts val="0"/>
                </a:spcAft>
                <a:buNone/>
              </a:pPr>
              <a:r>
                <a:rPr b="1" i="0" lang="en" sz="500" u="none" cap="none" strike="noStrike">
                  <a:solidFill>
                    <a:srgbClr val="BFBFBF"/>
                  </a:solidFill>
                  <a:latin typeface="Trebuchet MS"/>
                  <a:ea typeface="Trebuchet MS"/>
                  <a:cs typeface="Trebuchet MS"/>
                  <a:sym typeface="Trebuchet MS"/>
                </a:rPr>
                <a:t>	</a:t>
              </a:r>
              <a:r>
                <a:rPr b="0" i="0" lang="en" sz="500" u="none" cap="none" strike="noStrike">
                  <a:solidFill>
                    <a:srgbClr val="BFBFBF"/>
                  </a:solidFill>
                  <a:latin typeface="Trebuchet MS"/>
                  <a:ea typeface="Trebuchet MS"/>
                  <a:cs typeface="Trebuchet MS"/>
                  <a:sym typeface="Trebuchet MS"/>
                </a:rPr>
                <a:t>Go to VIEW &gt; ZOOM.</a:t>
              </a:r>
              <a:endParaRPr sz="300"/>
            </a:p>
            <a:p>
              <a:pPr indent="0" lvl="0" marL="0" marR="0" rtl="0" algn="l">
                <a:spcBef>
                  <a:spcPts val="0"/>
                </a:spcBef>
                <a:spcAft>
                  <a:spcPts val="0"/>
                </a:spcAft>
                <a:buNone/>
              </a:pPr>
              <a:r>
                <a:t/>
              </a:r>
              <a:endParaRPr b="0" i="0" sz="5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Title, Authors, and Affiliations</a:t>
              </a:r>
              <a:endParaRPr sz="300"/>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endParaRPr sz="300"/>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rPr b="1" i="0" lang="en" sz="500" u="none" cap="none" strike="noStrike">
                  <a:solidFill>
                    <a:srgbClr val="FFC000"/>
                  </a:solidFill>
                  <a:latin typeface="Trebuchet MS"/>
                  <a:ea typeface="Trebuchet MS"/>
                  <a:cs typeface="Trebuchet MS"/>
                  <a:sym typeface="Trebuchet MS"/>
                </a:rPr>
                <a:t>TIP: </a:t>
              </a:r>
              <a:r>
                <a:rPr b="0" i="0" lang="en" sz="500" u="none" cap="none" strike="noStrike">
                  <a:solidFill>
                    <a:srgbClr val="BFBFBF"/>
                  </a:solidFill>
                  <a:latin typeface="Trebuchet MS"/>
                  <a:ea typeface="Trebuchet MS"/>
                  <a:cs typeface="Trebuchet MS"/>
                  <a:sym typeface="Trebuchet MS"/>
                </a:rPr>
                <a:t>The font size of your title should be bigger than your name(s) and institution name(s).</a:t>
              </a:r>
              <a:endParaRPr sz="300"/>
            </a:p>
            <a:p>
              <a:pPr indent="0" lvl="0" marL="0" marR="0" rtl="0" algn="l">
                <a:spcBef>
                  <a:spcPts val="0"/>
                </a:spcBef>
                <a:spcAft>
                  <a:spcPts val="0"/>
                </a:spcAft>
                <a:buNone/>
              </a:pPr>
              <a:br>
                <a:rPr b="1" i="0" lang="en" sz="500" u="none" cap="none" strike="noStrike">
                  <a:solidFill>
                    <a:schemeClr val="lt1"/>
                  </a:solidFill>
                  <a:latin typeface="Trebuchet MS"/>
                  <a:ea typeface="Trebuchet MS"/>
                  <a:cs typeface="Trebuchet MS"/>
                  <a:sym typeface="Trebuchet MS"/>
                </a:rPr>
              </a:br>
              <a:endParaRPr b="1" i="0" sz="5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Adding Logos / Seals</a:t>
              </a:r>
              <a:endParaRPr sz="300"/>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endParaRPr sz="300"/>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rPr b="1" i="0" lang="en" sz="500" u="none" cap="none" strike="noStrike">
                  <a:solidFill>
                    <a:srgbClr val="FFC000"/>
                  </a:solidFill>
                  <a:latin typeface="Trebuchet MS"/>
                  <a:ea typeface="Trebuchet MS"/>
                  <a:cs typeface="Trebuchet MS"/>
                  <a:sym typeface="Trebuchet MS"/>
                </a:rPr>
                <a:t>TIP: </a:t>
              </a:r>
              <a:r>
                <a:rPr b="0" i="0" lang="en" sz="500" u="none" cap="none" strike="noStrike">
                  <a:solidFill>
                    <a:srgbClr val="BFBFBF"/>
                  </a:solidFill>
                  <a:latin typeface="Trebuchet MS"/>
                  <a:ea typeface="Trebuchet MS"/>
                  <a:cs typeface="Trebuchet MS"/>
                  <a:sym typeface="Trebuchet MS"/>
                </a:rPr>
                <a:t>See if your school’s logo is available on our free poster templates page.</a:t>
              </a:r>
              <a:endParaRPr sz="300"/>
            </a:p>
            <a:p>
              <a:pPr indent="0" lvl="0" marL="0" marR="0" rtl="0" algn="l">
                <a:spcBef>
                  <a:spcPts val="0"/>
                </a:spcBef>
                <a:spcAft>
                  <a:spcPts val="0"/>
                </a:spcAft>
                <a:buNone/>
              </a:pPr>
              <a:r>
                <a:t/>
              </a:r>
              <a:endParaRPr b="0" i="0" sz="5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Photographs / Graphics</a:t>
              </a:r>
              <a:endParaRPr sz="300"/>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endParaRPr sz="300"/>
            </a:p>
            <a:p>
              <a:pPr indent="0" lvl="0" marL="0" marR="0" rtl="0" algn="l">
                <a:spcBef>
                  <a:spcPts val="0"/>
                </a:spcBef>
                <a:spcAft>
                  <a:spcPts val="0"/>
                </a:spcAft>
                <a:buNone/>
              </a:pPr>
              <a:r>
                <a:t/>
              </a:r>
              <a:endParaRPr b="0" i="0" sz="5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t/>
              </a:r>
              <a:endParaRPr b="1" i="0" sz="500" u="none" cap="none" strike="noStrike">
                <a:solidFill>
                  <a:srgbClr val="FFC000"/>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Image Quality Check</a:t>
              </a:r>
              <a:endParaRPr sz="300"/>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Zoom in and look at your images at 100% magnification. If they look good they will print well. </a:t>
              </a:r>
              <a:endParaRPr b="0" i="0" sz="500" u="none" cap="none" strike="noStrike">
                <a:solidFill>
                  <a:schemeClr val="lt1"/>
                </a:solidFill>
                <a:latin typeface="Trebuchet MS"/>
                <a:ea typeface="Trebuchet MS"/>
                <a:cs typeface="Trebuchet MS"/>
                <a:sym typeface="Trebuchet MS"/>
              </a:endParaRPr>
            </a:p>
          </p:txBody>
        </p:sp>
        <p:cxnSp>
          <p:nvCxnSpPr>
            <p:cNvPr id="60" name="Google Shape;60;p13"/>
            <p:cNvCxnSpPr/>
            <p:nvPr/>
          </p:nvCxnSpPr>
          <p:spPr>
            <a:xfrm>
              <a:off x="-11225189" y="8422500"/>
              <a:ext cx="10999746" cy="3341"/>
            </a:xfrm>
            <a:prstGeom prst="straightConnector1">
              <a:avLst/>
            </a:prstGeom>
            <a:noFill/>
            <a:ln cap="flat" cmpd="sng" w="9525">
              <a:solidFill>
                <a:srgbClr val="FFC000"/>
              </a:solidFill>
              <a:prstDash val="solid"/>
              <a:round/>
              <a:headEnd len="sm" w="sm" type="none"/>
              <a:tailEnd len="sm" w="sm" type="none"/>
            </a:ln>
          </p:spPr>
        </p:cxnSp>
        <p:pic>
          <p:nvPicPr>
            <p:cNvPr id="61" name="Google Shape;61;p13"/>
            <p:cNvPicPr preferRelativeResize="0"/>
            <p:nvPr/>
          </p:nvPicPr>
          <p:blipFill rotWithShape="1">
            <a:blip r:embed="rId1">
              <a:alphaModFix/>
            </a:blip>
            <a:srcRect b="0" l="0" r="0" t="0"/>
            <a:stretch/>
          </p:blipFill>
          <p:spPr>
            <a:xfrm>
              <a:off x="-10740740" y="10261718"/>
              <a:ext cx="1597666" cy="1201935"/>
            </a:xfrm>
            <a:prstGeom prst="rect">
              <a:avLst/>
            </a:prstGeom>
            <a:noFill/>
            <a:ln>
              <a:noFill/>
            </a:ln>
          </p:spPr>
        </p:pic>
        <p:pic>
          <p:nvPicPr>
            <p:cNvPr id="62" name="Google Shape;62;p13"/>
            <p:cNvPicPr preferRelativeResize="0"/>
            <p:nvPr/>
          </p:nvPicPr>
          <p:blipFill rotWithShape="1">
            <a:blip r:embed="rId2">
              <a:alphaModFix/>
            </a:blip>
            <a:srcRect b="0" l="0" r="0" t="0"/>
            <a:stretch/>
          </p:blipFill>
          <p:spPr>
            <a:xfrm>
              <a:off x="-10732765" y="15696927"/>
              <a:ext cx="9986808" cy="1053596"/>
            </a:xfrm>
            <a:prstGeom prst="rect">
              <a:avLst/>
            </a:prstGeom>
            <a:noFill/>
            <a:ln>
              <a:noFill/>
            </a:ln>
          </p:spPr>
        </p:pic>
        <p:grpSp>
          <p:nvGrpSpPr>
            <p:cNvPr id="63" name="Google Shape;63;p13"/>
            <p:cNvGrpSpPr/>
            <p:nvPr/>
          </p:nvGrpSpPr>
          <p:grpSpPr>
            <a:xfrm>
              <a:off x="-9744992" y="23540956"/>
              <a:ext cx="7531182" cy="2120440"/>
              <a:chOff x="-4470427" y="11016658"/>
              <a:chExt cx="3470785" cy="974220"/>
            </a:xfrm>
          </p:grpSpPr>
          <p:grpSp>
            <p:nvGrpSpPr>
              <p:cNvPr id="64" name="Google Shape;64;p13"/>
              <p:cNvGrpSpPr/>
              <p:nvPr/>
            </p:nvGrpSpPr>
            <p:grpSpPr>
              <a:xfrm>
                <a:off x="-2783495" y="11060886"/>
                <a:ext cx="624431" cy="893535"/>
                <a:chOff x="-3958697" y="11117435"/>
                <a:chExt cx="779338" cy="1280430"/>
              </a:xfrm>
            </p:grpSpPr>
            <p:pic>
              <p:nvPicPr>
                <p:cNvPr id="65" name="Google Shape;65;p13"/>
                <p:cNvPicPr preferRelativeResize="0"/>
                <p:nvPr/>
              </p:nvPicPr>
              <p:blipFill rotWithShape="1">
                <a:blip r:embed="rId3">
                  <a:alphaModFix/>
                </a:blip>
                <a:srcRect b="0" l="0" r="0" t="0"/>
                <a:stretch/>
              </p:blipFill>
              <p:spPr>
                <a:xfrm>
                  <a:off x="-3948160" y="11117435"/>
                  <a:ext cx="768801" cy="1090857"/>
                </a:xfrm>
                <a:prstGeom prst="rect">
                  <a:avLst/>
                </a:prstGeom>
                <a:noFill/>
                <a:ln>
                  <a:noFill/>
                </a:ln>
              </p:spPr>
            </p:pic>
            <p:sp>
              <p:nvSpPr>
                <p:cNvPr id="66" name="Google Shape;66;p13"/>
                <p:cNvSpPr txBox="1"/>
                <p:nvPr/>
              </p:nvSpPr>
              <p:spPr>
                <a:xfrm>
                  <a:off x="-3958697" y="12114178"/>
                  <a:ext cx="779337" cy="283687"/>
                </a:xfrm>
                <a:prstGeom prst="rect">
                  <a:avLst/>
                </a:prstGeom>
                <a:solidFill>
                  <a:schemeClr val="accent1"/>
                </a:solidFill>
                <a:ln>
                  <a:noFill/>
                </a:ln>
              </p:spPr>
              <p:txBody>
                <a:bodyPr anchorCtr="0" anchor="t" bIns="17450" lIns="17450" spcFirstLastPara="1" rIns="17450" wrap="square" tIns="17450">
                  <a:noAutofit/>
                </a:bodyPr>
                <a:lstStyle/>
                <a:p>
                  <a:pPr indent="0" lvl="0" marL="0" marR="0" rtl="0" algn="ctr">
                    <a:spcBef>
                      <a:spcPts val="0"/>
                    </a:spcBef>
                    <a:spcAft>
                      <a:spcPts val="0"/>
                    </a:spcAft>
                    <a:buNone/>
                  </a:pPr>
                  <a:r>
                    <a:rPr b="1" i="0" lang="en" sz="300" u="none" cap="none" strike="noStrike">
                      <a:solidFill>
                        <a:schemeClr val="dk1"/>
                      </a:solidFill>
                      <a:latin typeface="Calibri"/>
                      <a:ea typeface="Calibri"/>
                      <a:cs typeface="Calibri"/>
                      <a:sym typeface="Calibri"/>
                    </a:rPr>
                    <a:t>ORIGINAL</a:t>
                  </a:r>
                  <a:endParaRPr sz="300"/>
                </a:p>
              </p:txBody>
            </p:sp>
          </p:grpSp>
          <p:grpSp>
            <p:nvGrpSpPr>
              <p:cNvPr id="67" name="Google Shape;67;p13"/>
              <p:cNvGrpSpPr/>
              <p:nvPr/>
            </p:nvGrpSpPr>
            <p:grpSpPr>
              <a:xfrm>
                <a:off x="-2033159" y="11060889"/>
                <a:ext cx="1033517" cy="893529"/>
                <a:chOff x="-2921738" y="11200127"/>
                <a:chExt cx="1420279" cy="1227904"/>
              </a:xfrm>
            </p:grpSpPr>
            <p:pic>
              <p:nvPicPr>
                <p:cNvPr id="68" name="Google Shape;68;p13"/>
                <p:cNvPicPr preferRelativeResize="0"/>
                <p:nvPr/>
              </p:nvPicPr>
              <p:blipFill rotWithShape="1">
                <a:blip r:embed="rId3">
                  <a:alphaModFix/>
                </a:blip>
                <a:srcRect b="0" l="0" r="0" t="0"/>
                <a:stretch/>
              </p:blipFill>
              <p:spPr>
                <a:xfrm>
                  <a:off x="-2921738" y="11200127"/>
                  <a:ext cx="1420279" cy="1029694"/>
                </a:xfrm>
                <a:prstGeom prst="rect">
                  <a:avLst/>
                </a:prstGeom>
                <a:noFill/>
                <a:ln>
                  <a:noFill/>
                </a:ln>
              </p:spPr>
            </p:pic>
            <p:sp>
              <p:nvSpPr>
                <p:cNvPr id="69" name="Google Shape;69;p13"/>
                <p:cNvSpPr txBox="1"/>
                <p:nvPr/>
              </p:nvSpPr>
              <p:spPr>
                <a:xfrm>
                  <a:off x="-2918991" y="12175418"/>
                  <a:ext cx="1417532" cy="252613"/>
                </a:xfrm>
                <a:prstGeom prst="rect">
                  <a:avLst/>
                </a:prstGeom>
                <a:solidFill>
                  <a:srgbClr val="FF0000"/>
                </a:solidFill>
                <a:ln>
                  <a:noFill/>
                </a:ln>
              </p:spPr>
              <p:txBody>
                <a:bodyPr anchorCtr="0" anchor="t" bIns="17450" lIns="87325" spcFirstLastPara="1" rIns="87325" wrap="square" tIns="17450">
                  <a:noAutofit/>
                </a:bodyPr>
                <a:lstStyle/>
                <a:p>
                  <a:pPr indent="0" lvl="0" marL="0" marR="0" rtl="0" algn="ctr">
                    <a:spcBef>
                      <a:spcPts val="0"/>
                    </a:spcBef>
                    <a:spcAft>
                      <a:spcPts val="0"/>
                    </a:spcAft>
                    <a:buNone/>
                  </a:pPr>
                  <a:r>
                    <a:rPr b="1" i="0" lang="en" sz="300" u="none" cap="none" strike="noStrike">
                      <a:solidFill>
                        <a:schemeClr val="lt1"/>
                      </a:solidFill>
                      <a:latin typeface="Calibri"/>
                      <a:ea typeface="Calibri"/>
                      <a:cs typeface="Calibri"/>
                      <a:sym typeface="Calibri"/>
                    </a:rPr>
                    <a:t>DISTORTED</a:t>
                  </a:r>
                  <a:endParaRPr b="1" i="0" sz="100" u="none" cap="none" strike="noStrike">
                    <a:solidFill>
                      <a:schemeClr val="lt1"/>
                    </a:solidFill>
                    <a:latin typeface="Calibri"/>
                    <a:ea typeface="Calibri"/>
                    <a:cs typeface="Calibri"/>
                    <a:sym typeface="Calibri"/>
                  </a:endParaRPr>
                </a:p>
              </p:txBody>
            </p:sp>
          </p:grpSp>
          <p:pic>
            <p:nvPicPr>
              <p:cNvPr id="70" name="Google Shape;70;p13"/>
              <p:cNvPicPr preferRelativeResize="0"/>
              <p:nvPr/>
            </p:nvPicPr>
            <p:blipFill rotWithShape="1">
              <a:blip r:embed="rId4">
                <a:alphaModFix/>
              </a:blip>
              <a:srcRect b="0" l="0" r="0" t="0"/>
              <a:stretch/>
            </p:blipFill>
            <p:spPr>
              <a:xfrm>
                <a:off x="-4470427" y="11016658"/>
                <a:ext cx="1098742" cy="847761"/>
              </a:xfrm>
              <a:prstGeom prst="rect">
                <a:avLst/>
              </a:prstGeom>
              <a:noFill/>
              <a:ln>
                <a:noFill/>
              </a:ln>
            </p:spPr>
          </p:pic>
          <p:sp>
            <p:nvSpPr>
              <p:cNvPr id="71" name="Google Shape;71;p13"/>
              <p:cNvSpPr txBox="1"/>
              <p:nvPr/>
            </p:nvSpPr>
            <p:spPr>
              <a:xfrm>
                <a:off x="-4440600" y="11665645"/>
                <a:ext cx="1035685" cy="325233"/>
              </a:xfrm>
              <a:prstGeom prst="rect">
                <a:avLst/>
              </a:prstGeom>
              <a:noFill/>
              <a:ln>
                <a:noFill/>
              </a:ln>
            </p:spPr>
            <p:txBody>
              <a:bodyPr anchorCtr="0" anchor="t" bIns="0" lIns="87325" spcFirstLastPara="1" rIns="87325" wrap="square" tIns="87325">
                <a:noAutofit/>
              </a:bodyPr>
              <a:lstStyle/>
              <a:p>
                <a:pPr indent="0" lvl="0" marL="0" marR="0" rtl="0" algn="ctr">
                  <a:spcBef>
                    <a:spcPts val="0"/>
                  </a:spcBef>
                  <a:spcAft>
                    <a:spcPts val="0"/>
                  </a:spcAft>
                  <a:buNone/>
                </a:pPr>
                <a:r>
                  <a:rPr b="0" i="0" lang="en" sz="300" u="none" cap="none" strike="noStrike">
                    <a:solidFill>
                      <a:schemeClr val="lt1"/>
                    </a:solidFill>
                    <a:latin typeface="Calibri"/>
                    <a:ea typeface="Calibri"/>
                    <a:cs typeface="Calibri"/>
                    <a:sym typeface="Calibri"/>
                  </a:rPr>
                  <a:t>Corner handles</a:t>
                </a:r>
                <a:endParaRPr b="0" i="0" sz="300" u="none" cap="none" strike="noStrike">
                  <a:solidFill>
                    <a:schemeClr val="lt1"/>
                  </a:solidFill>
                  <a:latin typeface="Calibri"/>
                  <a:ea typeface="Calibri"/>
                  <a:cs typeface="Calibri"/>
                  <a:sym typeface="Calibri"/>
                </a:endParaRPr>
              </a:p>
            </p:txBody>
          </p:sp>
        </p:grpSp>
        <p:grpSp>
          <p:nvGrpSpPr>
            <p:cNvPr id="72" name="Google Shape;72;p13"/>
            <p:cNvGrpSpPr/>
            <p:nvPr/>
          </p:nvGrpSpPr>
          <p:grpSpPr>
            <a:xfrm>
              <a:off x="-10398794" y="27751410"/>
              <a:ext cx="9323012" cy="2453250"/>
              <a:chOff x="-4754996" y="12734136"/>
              <a:chExt cx="4296559" cy="1127128"/>
            </a:xfrm>
          </p:grpSpPr>
          <p:pic>
            <p:nvPicPr>
              <p:cNvPr id="73" name="Google Shape;73;p13"/>
              <p:cNvPicPr preferRelativeResize="0"/>
              <p:nvPr/>
            </p:nvPicPr>
            <p:blipFill rotWithShape="1">
              <a:blip r:embed="rId5">
                <a:alphaModFix/>
              </a:blip>
              <a:srcRect b="0" l="0" r="0" t="0"/>
              <a:stretch/>
            </p:blipFill>
            <p:spPr>
              <a:xfrm>
                <a:off x="-4533347" y="12734142"/>
                <a:ext cx="1828800" cy="1117600"/>
              </a:xfrm>
              <a:prstGeom prst="rect">
                <a:avLst/>
              </a:prstGeom>
              <a:noFill/>
              <a:ln>
                <a:noFill/>
              </a:ln>
            </p:spPr>
          </p:pic>
          <p:pic>
            <p:nvPicPr>
              <p:cNvPr id="74" name="Google Shape;74;p13"/>
              <p:cNvPicPr preferRelativeResize="0"/>
              <p:nvPr/>
            </p:nvPicPr>
            <p:blipFill rotWithShape="1">
              <a:blip r:embed="rId6">
                <a:alphaModFix/>
              </a:blip>
              <a:srcRect b="0" l="0" r="0" t="0"/>
              <a:stretch/>
            </p:blipFill>
            <p:spPr>
              <a:xfrm>
                <a:off x="-2456641" y="12737835"/>
                <a:ext cx="1828800" cy="1117600"/>
              </a:xfrm>
              <a:prstGeom prst="rect">
                <a:avLst/>
              </a:prstGeom>
              <a:noFill/>
              <a:ln>
                <a:noFill/>
              </a:ln>
            </p:spPr>
          </p:pic>
          <p:sp>
            <p:nvSpPr>
              <p:cNvPr id="75" name="Google Shape;75;p13"/>
              <p:cNvSpPr txBox="1"/>
              <p:nvPr/>
            </p:nvSpPr>
            <p:spPr>
              <a:xfrm rot="-5400000">
                <a:off x="-5235785" y="13214925"/>
                <a:ext cx="1117601" cy="156024"/>
              </a:xfrm>
              <a:prstGeom prst="rect">
                <a:avLst/>
              </a:prstGeom>
              <a:noFill/>
              <a:ln>
                <a:noFill/>
              </a:ln>
            </p:spPr>
            <p:txBody>
              <a:bodyPr anchorCtr="0" anchor="t" bIns="0" lIns="17450" spcFirstLastPara="1" rIns="17450" wrap="square" tIns="17450">
                <a:noAutofit/>
              </a:bodyPr>
              <a:lstStyle/>
              <a:p>
                <a:pPr indent="0" lvl="0" marL="0" marR="0" rtl="0" algn="ctr">
                  <a:spcBef>
                    <a:spcPts val="0"/>
                  </a:spcBef>
                  <a:spcAft>
                    <a:spcPts val="0"/>
                  </a:spcAft>
                  <a:buNone/>
                </a:pPr>
                <a:r>
                  <a:rPr b="0" i="0" lang="en" sz="300" u="none" cap="none" strike="noStrike">
                    <a:solidFill>
                      <a:srgbClr val="92D050"/>
                    </a:solidFill>
                    <a:latin typeface="Calibri"/>
                    <a:ea typeface="Calibri"/>
                    <a:cs typeface="Calibri"/>
                    <a:sym typeface="Calibri"/>
                  </a:rPr>
                  <a:t>Good </a:t>
                </a:r>
                <a:r>
                  <a:rPr b="0" i="0" lang="en" sz="300" u="none" cap="none" strike="noStrike">
                    <a:solidFill>
                      <a:schemeClr val="lt1"/>
                    </a:solidFill>
                    <a:latin typeface="Calibri"/>
                    <a:ea typeface="Calibri"/>
                    <a:cs typeface="Calibri"/>
                    <a:sym typeface="Calibri"/>
                  </a:rPr>
                  <a:t>printing quality</a:t>
                </a:r>
                <a:endParaRPr b="0" i="0" sz="300" u="none" cap="none" strike="noStrike">
                  <a:solidFill>
                    <a:schemeClr val="lt1"/>
                  </a:solidFill>
                  <a:latin typeface="Calibri"/>
                  <a:ea typeface="Calibri"/>
                  <a:cs typeface="Calibri"/>
                  <a:sym typeface="Calibri"/>
                </a:endParaRPr>
              </a:p>
            </p:txBody>
          </p:sp>
          <p:sp>
            <p:nvSpPr>
              <p:cNvPr id="76" name="Google Shape;76;p13"/>
              <p:cNvSpPr txBox="1"/>
              <p:nvPr/>
            </p:nvSpPr>
            <p:spPr>
              <a:xfrm rot="-5400000">
                <a:off x="-1095250" y="13224452"/>
                <a:ext cx="1117601" cy="156024"/>
              </a:xfrm>
              <a:prstGeom prst="rect">
                <a:avLst/>
              </a:prstGeom>
              <a:noFill/>
              <a:ln>
                <a:noFill/>
              </a:ln>
            </p:spPr>
            <p:txBody>
              <a:bodyPr anchorCtr="0" anchor="t" bIns="0" lIns="17450" spcFirstLastPara="1" rIns="17450" wrap="square" tIns="17450">
                <a:noAutofit/>
              </a:bodyPr>
              <a:lstStyle/>
              <a:p>
                <a:pPr indent="0" lvl="0" marL="0" marR="0" rtl="0" algn="ctr">
                  <a:spcBef>
                    <a:spcPts val="0"/>
                  </a:spcBef>
                  <a:spcAft>
                    <a:spcPts val="0"/>
                  </a:spcAft>
                  <a:buNone/>
                </a:pPr>
                <a:r>
                  <a:rPr b="0" i="0" lang="en" sz="300" u="none" cap="none" strike="noStrike">
                    <a:solidFill>
                      <a:srgbClr val="FF0000"/>
                    </a:solidFill>
                    <a:latin typeface="Calibri"/>
                    <a:ea typeface="Calibri"/>
                    <a:cs typeface="Calibri"/>
                    <a:sym typeface="Calibri"/>
                  </a:rPr>
                  <a:t>Bad </a:t>
                </a:r>
                <a:r>
                  <a:rPr b="0" i="0" lang="en" sz="300" u="none" cap="none" strike="noStrike">
                    <a:solidFill>
                      <a:schemeClr val="lt1"/>
                    </a:solidFill>
                    <a:latin typeface="Calibri"/>
                    <a:ea typeface="Calibri"/>
                    <a:cs typeface="Calibri"/>
                    <a:sym typeface="Calibri"/>
                  </a:rPr>
                  <a:t>printing quality</a:t>
                </a:r>
                <a:endParaRPr sz="300"/>
              </a:p>
            </p:txBody>
          </p:sp>
        </p:grpSp>
      </p:grpSp>
      <p:grpSp>
        <p:nvGrpSpPr>
          <p:cNvPr id="77" name="Google Shape;77;p13"/>
          <p:cNvGrpSpPr/>
          <p:nvPr/>
        </p:nvGrpSpPr>
        <p:grpSpPr>
          <a:xfrm>
            <a:off x="9199549" y="-8604"/>
            <a:ext cx="2304612" cy="5152104"/>
            <a:chOff x="44157838" y="-55065"/>
            <a:chExt cx="11062139" cy="32973464"/>
          </a:xfrm>
        </p:grpSpPr>
        <p:sp>
          <p:nvSpPr>
            <p:cNvPr id="78" name="Google Shape;78;p13"/>
            <p:cNvSpPr/>
            <p:nvPr/>
          </p:nvSpPr>
          <p:spPr>
            <a:xfrm>
              <a:off x="44157838" y="-55065"/>
              <a:ext cx="11062139" cy="32973464"/>
            </a:xfrm>
            <a:prstGeom prst="rect">
              <a:avLst/>
            </a:prstGeom>
            <a:solidFill>
              <a:srgbClr val="0C0C0C"/>
            </a:solidFill>
            <a:ln>
              <a:noFill/>
            </a:ln>
          </p:spPr>
          <p:txBody>
            <a:bodyPr anchorCtr="0" anchor="t" bIns="0" lIns="87325" spcFirstLastPara="1" rIns="87325" wrap="square" tIns="87325">
              <a:noAutofit/>
            </a:bodyPr>
            <a:lstStyle/>
            <a:p>
              <a:pPr indent="0" lvl="0" marL="0" marR="0" rtl="0" algn="ctr">
                <a:spcBef>
                  <a:spcPts val="0"/>
                </a:spcBef>
                <a:spcAft>
                  <a:spcPts val="0"/>
                </a:spcAft>
                <a:buNone/>
              </a:pPr>
              <a:r>
                <a:rPr b="1" i="0" lang="en" sz="800" u="none" cap="none" strike="noStrike">
                  <a:solidFill>
                    <a:schemeClr val="lt1"/>
                  </a:solidFill>
                  <a:latin typeface="Trebuchet MS"/>
                  <a:ea typeface="Trebuchet MS"/>
                  <a:cs typeface="Trebuchet MS"/>
                  <a:sym typeface="Trebuchet MS"/>
                </a:rPr>
                <a:t>QUICK START (cont.)</a:t>
              </a:r>
              <a:endParaRPr sz="300"/>
            </a:p>
            <a:p>
              <a:pPr indent="0" lvl="0" marL="0" marR="0" rtl="0" algn="ctr">
                <a:spcBef>
                  <a:spcPts val="0"/>
                </a:spcBef>
                <a:spcAft>
                  <a:spcPts val="0"/>
                </a:spcAft>
                <a:buNone/>
              </a:pPr>
              <a:r>
                <a:t/>
              </a:r>
              <a:endParaRPr b="1" i="0" sz="7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How to change the template color theme</a:t>
              </a:r>
              <a:endParaRPr sz="300"/>
            </a:p>
            <a:p>
              <a:pPr indent="0" lvl="2"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endParaRPr sz="300"/>
            </a:p>
            <a:p>
              <a:pPr indent="0" lvl="2" marL="0" marR="0" rtl="0" algn="l">
                <a:lnSpc>
                  <a:spcPct val="100000"/>
                </a:lnSpc>
                <a:spcBef>
                  <a:spcPts val="0"/>
                </a:spcBef>
                <a:spcAft>
                  <a:spcPts val="0"/>
                </a:spcAft>
                <a:buClr>
                  <a:schemeClr val="lt1"/>
                </a:buClr>
                <a:buSzPts val="500"/>
                <a:buFont typeface="Calibri"/>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endParaRPr sz="300"/>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How to add Text</a:t>
              </a:r>
              <a:endParaRPr sz="300"/>
            </a:p>
            <a:p>
              <a:pPr indent="0" lvl="2" marL="62230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endParaRPr sz="300"/>
            </a:p>
            <a:p>
              <a:pPr indent="0" lvl="2" marL="29210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 </a:t>
              </a:r>
              <a:r>
                <a:rPr b="1" i="0" lang="en" sz="600" u="none" cap="none" strike="noStrike">
                  <a:solidFill>
                    <a:srgbClr val="FFC000"/>
                  </a:solidFill>
                  <a:latin typeface="Trebuchet MS"/>
                  <a:ea typeface="Trebuchet MS"/>
                  <a:cs typeface="Trebuchet MS"/>
                  <a:sym typeface="Trebuchet MS"/>
                </a:rPr>
                <a:t>Text size</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endParaRPr b="0" i="0" sz="500" u="none" cap="none" strike="noStrike">
                <a:solidFill>
                  <a:srgbClr val="BFBFBF"/>
                </a:solidFill>
                <a:latin typeface="Trebuchet MS"/>
                <a:ea typeface="Trebuchet MS"/>
                <a:cs typeface="Trebuchet MS"/>
                <a:sym typeface="Trebuchet MS"/>
              </a:endParaRPr>
            </a:p>
            <a:p>
              <a:pPr indent="0" lvl="2" marL="29210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spcBef>
                  <a:spcPts val="0"/>
                </a:spcBef>
                <a:spcAft>
                  <a:spcPts val="0"/>
                </a:spcAft>
                <a:buNone/>
              </a:pPr>
              <a:r>
                <a:rPr b="1" i="0" lang="en" sz="600" u="none" cap="none" strike="noStrike">
                  <a:solidFill>
                    <a:srgbClr val="FFC000"/>
                  </a:solidFill>
                  <a:latin typeface="Trebuchet MS"/>
                  <a:ea typeface="Trebuchet MS"/>
                  <a:cs typeface="Trebuchet MS"/>
                  <a:sym typeface="Trebuchet MS"/>
                </a:rPr>
                <a:t>How to add Tables</a:t>
              </a:r>
              <a:endParaRPr sz="300"/>
            </a:p>
            <a:p>
              <a:pPr indent="0" lvl="1" marL="33020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To add a table from scratch go to the INSERT menu and </a:t>
              </a:r>
              <a:br>
                <a:rPr b="0" i="0" lang="en" sz="500" u="none" cap="none" strike="noStrike">
                  <a:solidFill>
                    <a:srgbClr val="BFBFBF"/>
                  </a:solidFill>
                  <a:latin typeface="Trebuchet MS"/>
                  <a:ea typeface="Trebuchet MS"/>
                  <a:cs typeface="Trebuchet MS"/>
                  <a:sym typeface="Trebuchet MS"/>
                </a:rPr>
              </a:br>
              <a:r>
                <a:rPr b="0" i="0" lang="en" sz="500" u="none" cap="none" strike="noStrike">
                  <a:solidFill>
                    <a:srgbClr val="BFBFBF"/>
                  </a:solidFill>
                  <a:latin typeface="Trebuchet MS"/>
                  <a:ea typeface="Trebuchet MS"/>
                  <a:cs typeface="Trebuchet MS"/>
                  <a:sym typeface="Trebuchet MS"/>
                </a:rPr>
                <a:t>click on TABLE. A drop-down box will help you select rows and columns. </a:t>
              </a:r>
              <a:endParaRPr sz="300"/>
            </a:p>
            <a:p>
              <a:pPr indent="0" lvl="0" marL="0" marR="0" rtl="0" algn="l">
                <a:spcBef>
                  <a:spcPts val="0"/>
                </a:spcBef>
                <a:spcAft>
                  <a:spcPts val="0"/>
                </a:spcAft>
                <a:buNone/>
              </a:pPr>
              <a:r>
                <a:rPr b="0" i="0" lang="en" sz="500" u="none" cap="none" strike="noStrik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endParaRPr sz="300"/>
            </a:p>
            <a:p>
              <a:pPr indent="0" lvl="0" marL="0" marR="0" rtl="0" algn="l">
                <a:spcBef>
                  <a:spcPts val="0"/>
                </a:spcBef>
                <a:spcAft>
                  <a:spcPts val="0"/>
                </a:spcAft>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ts val="600"/>
                <a:buFont typeface="Trebuchet MS"/>
                <a:buNone/>
              </a:pPr>
              <a:r>
                <a:rPr b="1" i="0" lang="en" sz="600" u="none" cap="none" strike="noStrike">
                  <a:solidFill>
                    <a:srgbClr val="FFC000"/>
                  </a:solidFill>
                  <a:latin typeface="Trebuchet MS"/>
                  <a:ea typeface="Trebuchet MS"/>
                  <a:cs typeface="Trebuchet MS"/>
                  <a:sym typeface="Trebuchet MS"/>
                </a:rPr>
                <a:t>Graphs / Charts</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endParaRPr sz="300"/>
            </a:p>
            <a:p>
              <a:pPr indent="0" lvl="0" marL="0" marR="0" rtl="0" algn="l">
                <a:lnSpc>
                  <a:spcPct val="100000"/>
                </a:lnSpc>
                <a:spcBef>
                  <a:spcPts val="0"/>
                </a:spcBef>
                <a:spcAft>
                  <a:spcPts val="0"/>
                </a:spcAft>
                <a:buClr>
                  <a:schemeClr val="lt1"/>
                </a:buClr>
                <a:buSzPts val="500"/>
                <a:buFont typeface="Calibri"/>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ts val="600"/>
                <a:buFont typeface="Trebuchet MS"/>
                <a:buNone/>
              </a:pPr>
              <a:r>
                <a:rPr b="1" i="0" lang="en" sz="600" u="none" cap="none" strike="noStrike">
                  <a:solidFill>
                    <a:srgbClr val="FFC000"/>
                  </a:solidFill>
                  <a:latin typeface="Trebuchet MS"/>
                  <a:ea typeface="Trebuchet MS"/>
                  <a:cs typeface="Trebuchet MS"/>
                  <a:sym typeface="Trebuchet MS"/>
                </a:rPr>
                <a:t>How to change the column configuration</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endParaRPr sz="300"/>
            </a:p>
            <a:p>
              <a:pPr indent="0" lvl="0" marL="0" marR="0" rtl="0" algn="ctr">
                <a:lnSpc>
                  <a:spcPct val="100000"/>
                </a:lnSpc>
                <a:spcBef>
                  <a:spcPts val="0"/>
                </a:spcBef>
                <a:spcAft>
                  <a:spcPts val="0"/>
                </a:spcAft>
                <a:buClr>
                  <a:schemeClr val="lt1"/>
                </a:buClr>
                <a:buSzPts val="600"/>
                <a:buFont typeface="Calibri"/>
                <a:buNone/>
              </a:pPr>
              <a:r>
                <a:t/>
              </a:r>
              <a:endParaRPr b="1" i="0" sz="6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ts val="600"/>
                <a:buFont typeface="Trebuchet MS"/>
                <a:buNone/>
              </a:pPr>
              <a:r>
                <a:rPr b="1" i="0" lang="en" sz="600" u="none" cap="none" strike="noStrike">
                  <a:solidFill>
                    <a:srgbClr val="FFC000"/>
                  </a:solidFill>
                  <a:latin typeface="Trebuchet MS"/>
                  <a:ea typeface="Trebuchet MS"/>
                  <a:cs typeface="Trebuchet MS"/>
                  <a:sym typeface="Trebuchet MS"/>
                </a:rPr>
                <a:t>How to remove the info bars</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endParaRPr sz="300"/>
            </a:p>
            <a:p>
              <a:pPr indent="0" lvl="0" marL="0" marR="0" rtl="0" algn="l">
                <a:lnSpc>
                  <a:spcPct val="100000"/>
                </a:lnSpc>
                <a:spcBef>
                  <a:spcPts val="0"/>
                </a:spcBef>
                <a:spcAft>
                  <a:spcPts val="0"/>
                </a:spcAft>
                <a:buClr>
                  <a:schemeClr val="lt1"/>
                </a:buClr>
                <a:buSzPts val="500"/>
                <a:buFont typeface="Calibri"/>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ts val="600"/>
                <a:buFont typeface="Trebuchet MS"/>
                <a:buNone/>
              </a:pPr>
              <a:r>
                <a:rPr b="1" i="0" lang="en" sz="600" u="none" cap="none" strike="noStrike">
                  <a:solidFill>
                    <a:srgbClr val="FFC000"/>
                  </a:solidFill>
                  <a:latin typeface="Trebuchet MS"/>
                  <a:ea typeface="Trebuchet MS"/>
                  <a:cs typeface="Trebuchet MS"/>
                  <a:sym typeface="Trebuchet MS"/>
                </a:rPr>
                <a:t>Save your work</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Save your template as a PowerPoint document. For printing, save as PowerPoint or “Print-quality” PDF.</a:t>
              </a:r>
              <a:endParaRPr sz="300"/>
            </a:p>
            <a:p>
              <a:pPr indent="0" lvl="0" marL="0" marR="0" rtl="0" algn="l">
                <a:lnSpc>
                  <a:spcPct val="100000"/>
                </a:lnSpc>
                <a:spcBef>
                  <a:spcPts val="0"/>
                </a:spcBef>
                <a:spcAft>
                  <a:spcPts val="0"/>
                </a:spcAft>
                <a:buClr>
                  <a:schemeClr val="lt1"/>
                </a:buClr>
                <a:buSzPts val="500"/>
                <a:buFont typeface="Calibri"/>
                <a:buNone/>
              </a:pPr>
              <a:r>
                <a:t/>
              </a:r>
              <a:endParaRPr b="0" i="0" sz="5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ts val="600"/>
                <a:buFont typeface="Trebuchet MS"/>
                <a:buNone/>
              </a:pPr>
              <a:r>
                <a:rPr b="1" i="0" lang="en" sz="600" u="none" cap="none" strike="noStrike">
                  <a:solidFill>
                    <a:srgbClr val="FFC000"/>
                  </a:solidFill>
                  <a:latin typeface="Trebuchet MS"/>
                  <a:ea typeface="Trebuchet MS"/>
                  <a:cs typeface="Trebuchet MS"/>
                  <a:sym typeface="Trebuchet MS"/>
                </a:rPr>
                <a:t>Print your poster</a:t>
              </a:r>
              <a:endParaRPr sz="300"/>
            </a:p>
            <a:p>
              <a:pPr indent="0" lvl="0" marL="0" marR="0" rtl="0" algn="l">
                <a:lnSpc>
                  <a:spcPct val="100000"/>
                </a:lnSpc>
                <a:spcBef>
                  <a:spcPts val="0"/>
                </a:spcBef>
                <a:spcAft>
                  <a:spcPts val="0"/>
                </a:spcAft>
                <a:buClr>
                  <a:srgbClr val="BFBFBF"/>
                </a:buClr>
                <a:buSzPts val="500"/>
                <a:buFont typeface="Trebuchet MS"/>
                <a:buNone/>
              </a:pPr>
              <a:r>
                <a:rPr b="0" i="0" lang="en" sz="500" u="none" cap="none" strike="noStrik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endParaRPr sz="300"/>
            </a:p>
            <a:p>
              <a:pPr indent="0" lvl="0" marL="0" marR="0" rtl="0" algn="l">
                <a:lnSpc>
                  <a:spcPct val="100000"/>
                </a:lnSpc>
                <a:spcBef>
                  <a:spcPts val="0"/>
                </a:spcBef>
                <a:spcAft>
                  <a:spcPts val="0"/>
                </a:spcAft>
                <a:buClr>
                  <a:schemeClr val="lt1"/>
                </a:buClr>
                <a:buSzPts val="500"/>
                <a:buFont typeface="Calibri"/>
                <a:buNone/>
              </a:pPr>
              <a:r>
                <a:t/>
              </a:r>
              <a:endParaRPr b="0" i="0" sz="500" u="none" cap="none" strike="noStrike">
                <a:solidFill>
                  <a:srgbClr val="BFBFBF"/>
                </a:solidFill>
                <a:latin typeface="Trebuchet MS"/>
                <a:ea typeface="Trebuchet MS"/>
                <a:cs typeface="Trebuchet MS"/>
                <a:sym typeface="Trebuchet MS"/>
              </a:endParaRPr>
            </a:p>
          </p:txBody>
        </p:sp>
        <p:pic>
          <p:nvPicPr>
            <p:cNvPr id="79" name="Google Shape;79;p13"/>
            <p:cNvPicPr preferRelativeResize="0"/>
            <p:nvPr/>
          </p:nvPicPr>
          <p:blipFill rotWithShape="1">
            <a:blip r:embed="rId7">
              <a:alphaModFix/>
            </a:blip>
            <a:srcRect b="0" l="0" r="0" t="0"/>
            <a:stretch/>
          </p:blipFill>
          <p:spPr>
            <a:xfrm>
              <a:off x="46915678" y="3349444"/>
              <a:ext cx="5586150" cy="2063772"/>
            </a:xfrm>
            <a:prstGeom prst="rect">
              <a:avLst/>
            </a:prstGeom>
            <a:noFill/>
            <a:ln>
              <a:noFill/>
            </a:ln>
          </p:spPr>
        </p:pic>
        <p:pic>
          <p:nvPicPr>
            <p:cNvPr id="80" name="Google Shape;80;p13"/>
            <p:cNvPicPr preferRelativeResize="0"/>
            <p:nvPr/>
          </p:nvPicPr>
          <p:blipFill rotWithShape="1">
            <a:blip r:embed="rId8">
              <a:alphaModFix/>
            </a:blip>
            <a:srcRect b="0" l="0" r="0" t="0"/>
            <a:stretch/>
          </p:blipFill>
          <p:spPr>
            <a:xfrm>
              <a:off x="44621819" y="7740040"/>
              <a:ext cx="2969584" cy="1370577"/>
            </a:xfrm>
            <a:prstGeom prst="rect">
              <a:avLst/>
            </a:prstGeom>
            <a:noFill/>
            <a:ln>
              <a:noFill/>
            </a:ln>
          </p:spPr>
        </p:pic>
        <p:pic>
          <p:nvPicPr>
            <p:cNvPr id="81" name="Google Shape;81;p13"/>
            <p:cNvPicPr preferRelativeResize="0"/>
            <p:nvPr/>
          </p:nvPicPr>
          <p:blipFill rotWithShape="1">
            <a:blip r:embed="rId9">
              <a:alphaModFix/>
            </a:blip>
            <a:srcRect b="0" l="0" r="0" t="0"/>
            <a:stretch/>
          </p:blipFill>
          <p:spPr>
            <a:xfrm>
              <a:off x="44629619" y="12347263"/>
              <a:ext cx="1482266" cy="992162"/>
            </a:xfrm>
            <a:prstGeom prst="rect">
              <a:avLst/>
            </a:prstGeom>
            <a:noFill/>
            <a:ln>
              <a:noFill/>
            </a:ln>
          </p:spPr>
        </p:pic>
        <p:grpSp>
          <p:nvGrpSpPr>
            <p:cNvPr id="82" name="Google Shape;82;p13"/>
            <p:cNvGrpSpPr/>
            <p:nvPr/>
          </p:nvGrpSpPr>
          <p:grpSpPr>
            <a:xfrm>
              <a:off x="44487209" y="29414562"/>
              <a:ext cx="10354213" cy="1265612"/>
              <a:chOff x="44200453" y="28362388"/>
              <a:chExt cx="9771398" cy="1090622"/>
            </a:xfrm>
          </p:grpSpPr>
          <p:sp>
            <p:nvSpPr>
              <p:cNvPr id="83" name="Google Shape;83;p13"/>
              <p:cNvSpPr/>
              <p:nvPr/>
            </p:nvSpPr>
            <p:spPr>
              <a:xfrm>
                <a:off x="44200453" y="28362388"/>
                <a:ext cx="9771398" cy="1090622"/>
              </a:xfrm>
              <a:prstGeom prst="roundRect">
                <a:avLst>
                  <a:gd fmla="val 16667" name="adj"/>
                </a:avLst>
              </a:prstGeom>
              <a:solidFill>
                <a:schemeClr val="lt1"/>
              </a:solidFill>
              <a:ln>
                <a:noFill/>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pic>
            <p:nvPicPr>
              <p:cNvPr descr="http://t2.gstatic.com/images?q=tbn:ANd9GcR4APHC6TT9w54M2zn_pvCiBxUNcspYPoVxirLRphBoJabfSvu7zw" id="84" name="Google Shape;84;p13">
                <a:hlinkClick r:id="rId10"/>
              </p:cNvPr>
              <p:cNvPicPr preferRelativeResize="0"/>
              <p:nvPr/>
            </p:nvPicPr>
            <p:blipFill rotWithShape="1">
              <a:blip r:embed="rId11">
                <a:alphaModFix/>
              </a:blip>
              <a:srcRect b="0" l="0" r="0" t="0"/>
              <a:stretch/>
            </p:blipFill>
            <p:spPr>
              <a:xfrm>
                <a:off x="44326394" y="28460719"/>
                <a:ext cx="914401" cy="914399"/>
              </a:xfrm>
              <a:prstGeom prst="rect">
                <a:avLst/>
              </a:prstGeom>
              <a:noFill/>
              <a:ln>
                <a:noFill/>
              </a:ln>
            </p:spPr>
          </p:pic>
          <p:sp>
            <p:nvSpPr>
              <p:cNvPr id="85" name="Google Shape;85;p13"/>
              <p:cNvSpPr txBox="1"/>
              <p:nvPr/>
            </p:nvSpPr>
            <p:spPr>
              <a:xfrm>
                <a:off x="45300663" y="28552306"/>
                <a:ext cx="8671189" cy="716099"/>
              </a:xfrm>
              <a:prstGeom prst="rect">
                <a:avLst/>
              </a:prstGeom>
              <a:noFill/>
              <a:ln>
                <a:noFill/>
              </a:ln>
            </p:spPr>
            <p:txBody>
              <a:bodyPr anchorCtr="0" anchor="t" bIns="8725" lIns="17450" spcFirstLastPara="1" rIns="17450" wrap="square" tIns="8725">
                <a:noAutofit/>
              </a:bodyPr>
              <a:lstStyle/>
              <a:p>
                <a:pPr indent="0" lvl="0" marL="0" marR="0" rtl="0" algn="l">
                  <a:spcBef>
                    <a:spcPts val="0"/>
                  </a:spcBef>
                  <a:spcAft>
                    <a:spcPts val="0"/>
                  </a:spcAft>
                  <a:buNone/>
                </a:pPr>
                <a:r>
                  <a:rPr b="0" i="0" lang="en" sz="500" u="none" cap="none" strike="noStrike">
                    <a:solidFill>
                      <a:schemeClr val="dk2"/>
                    </a:solidFill>
                    <a:latin typeface="Trebuchet MS"/>
                    <a:ea typeface="Trebuchet MS"/>
                    <a:cs typeface="Trebuchet MS"/>
                    <a:sym typeface="Trebuchet MS"/>
                  </a:rPr>
                  <a:t>Student discounts are available on our Facebook page.</a:t>
                </a:r>
                <a:br>
                  <a:rPr b="0" i="0" lang="en" sz="500" u="none" cap="none" strike="noStrike">
                    <a:solidFill>
                      <a:schemeClr val="dk2"/>
                    </a:solidFill>
                    <a:latin typeface="Trebuchet MS"/>
                    <a:ea typeface="Trebuchet MS"/>
                    <a:cs typeface="Trebuchet MS"/>
                    <a:sym typeface="Trebuchet MS"/>
                  </a:rPr>
                </a:br>
                <a:r>
                  <a:rPr b="0" i="0" lang="en" sz="500" u="none" cap="none" strike="noStrike">
                    <a:solidFill>
                      <a:schemeClr val="dk2"/>
                    </a:solidFill>
                    <a:latin typeface="Trebuchet MS"/>
                    <a:ea typeface="Trebuchet MS"/>
                    <a:cs typeface="Trebuchet MS"/>
                    <a:sym typeface="Trebuchet MS"/>
                  </a:rPr>
                  <a:t>Go to </a:t>
                </a:r>
                <a:r>
                  <a:rPr b="0" i="0" lang="en" sz="500" u="sng" cap="none" strike="noStrike">
                    <a:solidFill>
                      <a:schemeClr val="dk2"/>
                    </a:solidFill>
                    <a:latin typeface="Trebuchet MS"/>
                    <a:ea typeface="Trebuchet MS"/>
                    <a:cs typeface="Trebuchet MS"/>
                    <a:sym typeface="Trebuchet MS"/>
                  </a:rPr>
                  <a:t>PosterPresentations.com</a:t>
                </a:r>
                <a:r>
                  <a:rPr b="0" i="0" lang="en" sz="500" u="none" cap="none" strike="noStrike">
                    <a:solidFill>
                      <a:schemeClr val="dk2"/>
                    </a:solidFill>
                    <a:latin typeface="Trebuchet MS"/>
                    <a:ea typeface="Trebuchet MS"/>
                    <a:cs typeface="Trebuchet MS"/>
                    <a:sym typeface="Trebuchet MS"/>
                  </a:rPr>
                  <a:t> and click on the FB icon. </a:t>
                </a:r>
                <a:endParaRPr sz="500">
                  <a:solidFill>
                    <a:schemeClr val="dk2"/>
                  </a:solidFill>
                  <a:latin typeface="Trebuchet MS"/>
                  <a:ea typeface="Trebuchet MS"/>
                  <a:cs typeface="Trebuchet MS"/>
                  <a:sym typeface="Trebuchet MS"/>
                </a:endParaRPr>
              </a:p>
            </p:txBody>
          </p:sp>
        </p:grpSp>
        <p:sp>
          <p:nvSpPr>
            <p:cNvPr id="86" name="Google Shape;86;p13"/>
            <p:cNvSpPr txBox="1"/>
            <p:nvPr/>
          </p:nvSpPr>
          <p:spPr>
            <a:xfrm>
              <a:off x="44262809" y="31169781"/>
              <a:ext cx="6870215" cy="1399638"/>
            </a:xfrm>
            <a:prstGeom prst="rect">
              <a:avLst/>
            </a:prstGeom>
            <a:noFill/>
            <a:ln>
              <a:noFill/>
            </a:ln>
          </p:spPr>
          <p:txBody>
            <a:bodyPr anchorCtr="0" anchor="t" bIns="6225" lIns="12475" spcFirstLastPara="1" rIns="12475" wrap="square" tIns="6225">
              <a:noAutofit/>
            </a:bodyPr>
            <a:lstStyle/>
            <a:p>
              <a:pPr indent="0" lvl="0" marL="0" marR="0" rtl="0" algn="l">
                <a:lnSpc>
                  <a:spcPct val="92857"/>
                </a:lnSpc>
                <a:spcBef>
                  <a:spcPts val="0"/>
                </a:spcBef>
                <a:spcAft>
                  <a:spcPts val="0"/>
                </a:spcAft>
                <a:buNone/>
              </a:pPr>
              <a:r>
                <a:rPr lang="en" sz="500">
                  <a:solidFill>
                    <a:schemeClr val="lt1"/>
                  </a:solidFill>
                  <a:latin typeface="Calibri"/>
                  <a:ea typeface="Calibri"/>
                  <a:cs typeface="Calibri"/>
                  <a:sym typeface="Calibri"/>
                </a:rPr>
                <a:t>© 2015</a:t>
              </a:r>
              <a:r>
                <a:rPr lang="en" sz="500">
                  <a:solidFill>
                    <a:schemeClr val="lt1"/>
                  </a:solidFill>
                  <a:latin typeface="Calibri"/>
                  <a:ea typeface="Calibri"/>
                  <a:cs typeface="Calibri"/>
                  <a:sym typeface="Calibri"/>
                </a:rPr>
                <a:t> </a:t>
              </a:r>
              <a:r>
                <a:rPr lang="en" sz="500">
                  <a:solidFill>
                    <a:schemeClr val="lt1"/>
                  </a:solidFill>
                  <a:latin typeface="Calibri"/>
                  <a:ea typeface="Calibri"/>
                  <a:cs typeface="Calibri"/>
                  <a:sym typeface="Calibri"/>
                </a:rPr>
                <a:t>PosterPresentations.com</a:t>
              </a:r>
              <a:br>
                <a:rPr lang="en" sz="500">
                  <a:solidFill>
                    <a:schemeClr val="lt1"/>
                  </a:solidFill>
                  <a:latin typeface="Calibri"/>
                  <a:ea typeface="Calibri"/>
                  <a:cs typeface="Calibri"/>
                  <a:sym typeface="Calibri"/>
                </a:rPr>
              </a:br>
              <a:r>
                <a:rPr lang="en" sz="500">
                  <a:solidFill>
                    <a:schemeClr val="lt1"/>
                  </a:solidFill>
                  <a:latin typeface="Calibri"/>
                  <a:ea typeface="Calibri"/>
                  <a:cs typeface="Calibri"/>
                  <a:sym typeface="Calibri"/>
                </a:rPr>
                <a:t>    2117 Fourth Street ,</a:t>
              </a:r>
              <a:r>
                <a:rPr lang="en" sz="500">
                  <a:solidFill>
                    <a:schemeClr val="lt1"/>
                  </a:solidFill>
                  <a:latin typeface="Calibri"/>
                  <a:ea typeface="Calibri"/>
                  <a:cs typeface="Calibri"/>
                  <a:sym typeface="Calibri"/>
                </a:rPr>
                <a:t> Unit C        </a:t>
              </a:r>
              <a:endParaRPr sz="300"/>
            </a:p>
            <a:p>
              <a:pPr indent="0" lvl="0" marL="0" marR="0" rtl="0" algn="l">
                <a:lnSpc>
                  <a:spcPct val="108333"/>
                </a:lnSpc>
                <a:spcBef>
                  <a:spcPts val="0"/>
                </a:spcBef>
                <a:spcAft>
                  <a:spcPts val="0"/>
                </a:spcAft>
                <a:buNone/>
              </a:pPr>
              <a:r>
                <a:rPr lang="en" sz="500">
                  <a:solidFill>
                    <a:schemeClr val="lt1"/>
                  </a:solidFill>
                  <a:latin typeface="Calibri"/>
                  <a:ea typeface="Calibri"/>
                  <a:cs typeface="Calibri"/>
                  <a:sym typeface="Calibri"/>
                </a:rPr>
                <a:t>     Berkeley CA </a:t>
              </a:r>
              <a:r>
                <a:rPr lang="en" sz="400">
                  <a:solidFill>
                    <a:schemeClr val="lt1"/>
                  </a:solidFill>
                  <a:latin typeface="Calibri"/>
                  <a:ea typeface="Calibri"/>
                  <a:cs typeface="Calibri"/>
                  <a:sym typeface="Calibri"/>
                </a:rPr>
                <a:t>94710</a:t>
              </a:r>
              <a:br>
                <a:rPr lang="en" sz="500">
                  <a:solidFill>
                    <a:schemeClr val="lt1"/>
                  </a:solidFill>
                  <a:latin typeface="Calibri"/>
                  <a:ea typeface="Calibri"/>
                  <a:cs typeface="Calibri"/>
                  <a:sym typeface="Calibri"/>
                </a:rPr>
              </a:br>
              <a:r>
                <a:rPr lang="en" sz="500">
                  <a:solidFill>
                    <a:schemeClr val="lt1"/>
                  </a:solidFill>
                  <a:latin typeface="Calibri"/>
                  <a:ea typeface="Calibri"/>
                  <a:cs typeface="Calibri"/>
                  <a:sym typeface="Calibri"/>
                </a:rPr>
                <a:t>    </a:t>
              </a:r>
              <a:r>
                <a:rPr b="1" lang="en" sz="500">
                  <a:solidFill>
                    <a:srgbClr val="FFFF00"/>
                  </a:solidFill>
                  <a:latin typeface="Calibri"/>
                  <a:ea typeface="Calibri"/>
                  <a:cs typeface="Calibri"/>
                  <a:sym typeface="Calibri"/>
                </a:rPr>
                <a:t>posterpresenter@gmail.com</a:t>
              </a:r>
              <a:endParaRPr b="1" sz="500">
                <a:solidFill>
                  <a:srgbClr val="FFFF00"/>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txBox="1"/>
          <p:nvPr>
            <p:ph idx="1" type="body"/>
          </p:nvPr>
        </p:nvSpPr>
        <p:spPr>
          <a:xfrm>
            <a:off x="102380" y="996638"/>
            <a:ext cx="2095169" cy="132244"/>
          </a:xfrm>
          <a:prstGeom prst="rect">
            <a:avLst/>
          </a:prstGeom>
          <a:noFill/>
          <a:ln>
            <a:noFill/>
          </a:ln>
        </p:spPr>
        <p:txBody>
          <a:bodyPr anchorCtr="0" anchor="t" bIns="43650" lIns="43650" spcFirstLastPara="1" rIns="43650" wrap="square" tIns="43650">
            <a:noAutofit/>
          </a:bodyPr>
          <a:lstStyle/>
          <a:p>
            <a:pPr indent="457200" lvl="0" marL="0" rtl="0" algn="l">
              <a:lnSpc>
                <a:spcPct val="100000"/>
              </a:lnSpc>
              <a:spcBef>
                <a:spcPts val="0"/>
              </a:spcBef>
              <a:spcAft>
                <a:spcPts val="0"/>
              </a:spcAft>
              <a:buClr>
                <a:schemeClr val="dk1"/>
              </a:buClr>
              <a:buSzPts val="1100"/>
              <a:buFont typeface="Arial"/>
              <a:buNone/>
            </a:pPr>
            <a:r>
              <a:rPr lang="en" sz="600">
                <a:solidFill>
                  <a:srgbClr val="000000"/>
                </a:solidFill>
              </a:rPr>
              <a:t>This article will examine a set of programs that will categorize roadway intersections based off of their intersection angle. The analysis outlined in this paper is critical for MIRE classifications for interchanges and intersections. Implementing these programs will aid in identifying MIRE classifications. </a:t>
            </a:r>
            <a:endParaRPr sz="600">
              <a:solidFill>
                <a:srgbClr val="000000"/>
              </a:solidFill>
            </a:endParaRPr>
          </a:p>
          <a:p>
            <a:pPr indent="457200" lvl="0" marL="0" rtl="0" algn="l">
              <a:lnSpc>
                <a:spcPct val="100000"/>
              </a:lnSpc>
              <a:spcBef>
                <a:spcPts val="0"/>
              </a:spcBef>
              <a:spcAft>
                <a:spcPts val="0"/>
              </a:spcAft>
              <a:buClr>
                <a:schemeClr val="dk1"/>
              </a:buClr>
              <a:buSzPts val="1100"/>
              <a:buFont typeface="Arial"/>
              <a:buNone/>
            </a:pPr>
            <a:r>
              <a:rPr lang="en" sz="600">
                <a:solidFill>
                  <a:srgbClr val="000000"/>
                </a:solidFill>
              </a:rPr>
              <a:t>In the introduction, we outlined how the is program is crucial for identifying highway intersections and interchanges and that the MIRE intersections identified in the program are important for the  Moving Ahead for Progress in the 21</a:t>
            </a:r>
            <a:r>
              <a:rPr baseline="30000" lang="en" sz="600">
                <a:solidFill>
                  <a:srgbClr val="000000"/>
                </a:solidFill>
              </a:rPr>
              <a:t>st</a:t>
            </a:r>
            <a:r>
              <a:rPr lang="en" sz="600">
                <a:solidFill>
                  <a:srgbClr val="000000"/>
                </a:solidFill>
              </a:rPr>
              <a:t> Century (MAP-21) Act. Next, we describe the shapefiles that were provided to us by TxDOT in the Data section. After discussing the data we dive straight into the methodology. In the methodology, we describe how we created a data filter for on ramp intersections using a selection tool, the python script and methodology behind the on/off intersection tool, and a series of model builder tools that along with a python script that identifies the interchanges and intersections based off of the MIRE regulations. Afterwards, we explain our deliverables in a toolbox that contains all of the tools, model builders, and python scripts in the project. The results and describe the output of the toolbox in more detail and we identify mishaps that occurred during the journey of our project. Finally, the conclusion paragraph describes what we achieved in the project. </a:t>
            </a:r>
            <a:endParaRPr sz="600">
              <a:solidFill>
                <a:srgbClr val="000000"/>
              </a:solidFill>
            </a:endParaRPr>
          </a:p>
          <a:p>
            <a:pPr indent="0" lvl="0" marL="0" rtl="0" algn="l">
              <a:lnSpc>
                <a:spcPct val="100000"/>
              </a:lnSpc>
              <a:spcBef>
                <a:spcPts val="0"/>
              </a:spcBef>
              <a:spcAft>
                <a:spcPts val="0"/>
              </a:spcAft>
              <a:buClr>
                <a:srgbClr val="2C3F71"/>
              </a:buClr>
              <a:buSzPts val="500"/>
              <a:buNone/>
            </a:pPr>
            <a:r>
              <a:t/>
            </a:r>
            <a:endParaRPr sz="300"/>
          </a:p>
        </p:txBody>
      </p:sp>
      <p:sp>
        <p:nvSpPr>
          <p:cNvPr id="110" name="Google Shape;110;p15"/>
          <p:cNvSpPr txBox="1"/>
          <p:nvPr>
            <p:ph idx="2" type="body"/>
          </p:nvPr>
        </p:nvSpPr>
        <p:spPr>
          <a:xfrm>
            <a:off x="106162" y="866992"/>
            <a:ext cx="2093516" cy="11782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1200">
                <a:latin typeface="Arial"/>
                <a:ea typeface="Arial"/>
                <a:cs typeface="Arial"/>
                <a:sym typeface="Arial"/>
              </a:rPr>
              <a:t>Abstract</a:t>
            </a:r>
            <a:endParaRPr sz="1200"/>
          </a:p>
        </p:txBody>
      </p:sp>
      <p:sp>
        <p:nvSpPr>
          <p:cNvPr id="111" name="Google Shape;111;p15"/>
          <p:cNvSpPr txBox="1"/>
          <p:nvPr>
            <p:ph idx="3" type="body"/>
          </p:nvPr>
        </p:nvSpPr>
        <p:spPr>
          <a:xfrm>
            <a:off x="50487" y="3575580"/>
            <a:ext cx="2093700" cy="11790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1200">
                <a:latin typeface="Arial"/>
                <a:ea typeface="Arial"/>
                <a:cs typeface="Arial"/>
                <a:sym typeface="Arial"/>
              </a:rPr>
              <a:t>Data</a:t>
            </a:r>
            <a:endParaRPr sz="1200"/>
          </a:p>
        </p:txBody>
      </p:sp>
      <p:sp>
        <p:nvSpPr>
          <p:cNvPr id="112" name="Google Shape;112;p15"/>
          <p:cNvSpPr txBox="1"/>
          <p:nvPr>
            <p:ph idx="4" type="body"/>
          </p:nvPr>
        </p:nvSpPr>
        <p:spPr>
          <a:xfrm>
            <a:off x="2387525" y="996774"/>
            <a:ext cx="2093400" cy="1658100"/>
          </a:xfrm>
          <a:prstGeom prst="rect">
            <a:avLst/>
          </a:prstGeom>
          <a:noFill/>
          <a:ln>
            <a:noFill/>
          </a:ln>
        </p:spPr>
        <p:txBody>
          <a:bodyPr anchorCtr="0" anchor="t" bIns="43650" lIns="43650" spcFirstLastPara="1" rIns="43650" wrap="square" tIns="43650">
            <a:noAutofit/>
          </a:bodyPr>
          <a:lstStyle/>
          <a:p>
            <a:pPr indent="0" lvl="0" marL="0" rtl="0" algn="l">
              <a:spcBef>
                <a:spcPts val="0"/>
              </a:spcBef>
              <a:spcAft>
                <a:spcPts val="0"/>
              </a:spcAft>
              <a:buClr>
                <a:srgbClr val="2C3F71"/>
              </a:buClr>
              <a:buSzPts val="500"/>
              <a:buNone/>
            </a:pPr>
            <a:r>
              <a:rPr lang="en" sz="600">
                <a:solidFill>
                  <a:srgbClr val="000000"/>
                </a:solidFill>
              </a:rPr>
              <a:t>-</a:t>
            </a:r>
            <a:r>
              <a:rPr lang="en" sz="800">
                <a:solidFill>
                  <a:srgbClr val="000000"/>
                </a:solidFill>
              </a:rPr>
              <a:t>False Intersections:One of the first steps in this project was using the Intersect tool to calculate the points of intersection of road centerlines. The Intersect tool does not consider the physical realities that govern the actual roads represented by polylines. In the case of interchanges, the Intersect tool will produce intersection points where two or more grade separated roads cross despite there being no actual link.</a:t>
            </a:r>
            <a:endParaRPr sz="8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en" sz="800">
                <a:solidFill>
                  <a:srgbClr val="000000"/>
                </a:solidFill>
              </a:rPr>
              <a:t>-Angle Geometry: One major contributor to identify different intersections is the angle at which two angles intersect. By counting the number of legs and by selecting the angles at which the intersection occured, the type of intersections can be classified for the MIRE regulations using these methods. To calculate the angle geometry, we created a series of model builders and a python script to classify the intersections.</a:t>
            </a:r>
            <a:endParaRPr sz="800">
              <a:solidFill>
                <a:srgbClr val="000000"/>
              </a:solidFill>
            </a:endParaRPr>
          </a:p>
        </p:txBody>
      </p:sp>
      <p:sp>
        <p:nvSpPr>
          <p:cNvPr id="113" name="Google Shape;113;p15"/>
          <p:cNvSpPr txBox="1"/>
          <p:nvPr>
            <p:ph idx="5" type="body"/>
          </p:nvPr>
        </p:nvSpPr>
        <p:spPr>
          <a:xfrm>
            <a:off x="2387534" y="866992"/>
            <a:ext cx="2093516" cy="11782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1400">
                <a:latin typeface="Arial"/>
                <a:ea typeface="Arial"/>
                <a:cs typeface="Arial"/>
                <a:sym typeface="Arial"/>
              </a:rPr>
              <a:t>Methodology</a:t>
            </a:r>
            <a:endParaRPr sz="1400"/>
          </a:p>
        </p:txBody>
      </p:sp>
      <p:sp>
        <p:nvSpPr>
          <p:cNvPr id="114" name="Google Shape;114;p15"/>
          <p:cNvSpPr txBox="1"/>
          <p:nvPr>
            <p:ph idx="6" type="body"/>
          </p:nvPr>
        </p:nvSpPr>
        <p:spPr>
          <a:xfrm>
            <a:off x="4663625" y="996750"/>
            <a:ext cx="2093400" cy="1520700"/>
          </a:xfrm>
          <a:prstGeom prst="rect">
            <a:avLst/>
          </a:prstGeom>
          <a:noFill/>
          <a:ln>
            <a:noFill/>
          </a:ln>
        </p:spPr>
        <p:txBody>
          <a:bodyPr anchorCtr="0" anchor="t" bIns="43650" lIns="43650" spcFirstLastPara="1" rIns="43650" wrap="square" tIns="43650">
            <a:noAutofit/>
          </a:bodyPr>
          <a:lstStyle/>
          <a:p>
            <a:pPr indent="0" lvl="0" marL="0" rtl="0" algn="l">
              <a:spcBef>
                <a:spcPts val="0"/>
              </a:spcBef>
              <a:spcAft>
                <a:spcPts val="0"/>
              </a:spcAft>
              <a:buClr>
                <a:srgbClr val="2C3F71"/>
              </a:buClr>
              <a:buSzPts val="500"/>
              <a:buNone/>
            </a:pPr>
            <a:r>
              <a:rPr lang="en" sz="1000"/>
              <a:t>-</a:t>
            </a:r>
            <a:r>
              <a:rPr lang="en" sz="1000">
                <a:solidFill>
                  <a:srgbClr val="000000"/>
                </a:solidFill>
              </a:rPr>
              <a:t>The cumulative output of this set of tools is a point layer associated with the intersections of TxDOT maintained roads, in the form of standard roadway </a:t>
            </a:r>
            <a:endParaRPr sz="1000">
              <a:solidFill>
                <a:srgbClr val="000000"/>
              </a:solidFill>
            </a:endParaRPr>
          </a:p>
          <a:p>
            <a:pPr indent="0" lvl="0" marL="0" rtl="0" algn="l">
              <a:spcBef>
                <a:spcPts val="0"/>
              </a:spcBef>
              <a:spcAft>
                <a:spcPts val="0"/>
              </a:spcAft>
              <a:buClr>
                <a:srgbClr val="2C3F71"/>
              </a:buClr>
              <a:buSzPts val="500"/>
              <a:buNone/>
            </a:pPr>
            <a:r>
              <a:rPr lang="en" sz="1000">
                <a:solidFill>
                  <a:srgbClr val="000000"/>
                </a:solidFill>
              </a:rPr>
              <a:t>intersections and highway interchanges. Attributed to these points is a geometry identifier, derived from the angles between the intersecting roads, and unique identifiers for each route comprising the intersection. These attributed fields all meet the Model Inventory of Roadway Elements data standards required for roadway intersections and interchanges.</a:t>
            </a:r>
            <a:endParaRPr sz="1000">
              <a:solidFill>
                <a:srgbClr val="000000"/>
              </a:solidFill>
            </a:endParaRPr>
          </a:p>
          <a:p>
            <a:pPr indent="0" lvl="0" marL="0" rtl="0" algn="l">
              <a:spcBef>
                <a:spcPts val="0"/>
              </a:spcBef>
              <a:spcAft>
                <a:spcPts val="0"/>
              </a:spcAft>
              <a:buClr>
                <a:srgbClr val="2C3F71"/>
              </a:buClr>
              <a:buSzPts val="500"/>
              <a:buNone/>
            </a:pPr>
            <a:r>
              <a:t/>
            </a:r>
            <a:endParaRPr sz="1000">
              <a:solidFill>
                <a:srgbClr val="000000"/>
              </a:solidFill>
            </a:endParaRPr>
          </a:p>
          <a:p>
            <a:pPr indent="0" lvl="0" marL="0" rtl="0" algn="l">
              <a:spcBef>
                <a:spcPts val="0"/>
              </a:spcBef>
              <a:spcAft>
                <a:spcPts val="0"/>
              </a:spcAft>
              <a:buClr>
                <a:srgbClr val="2C3F71"/>
              </a:buClr>
              <a:buSzPts val="500"/>
              <a:buNone/>
            </a:pPr>
            <a:r>
              <a:t/>
            </a:r>
            <a:endParaRPr sz="1000">
              <a:solidFill>
                <a:srgbClr val="000000"/>
              </a:solidFill>
            </a:endParaRPr>
          </a:p>
        </p:txBody>
      </p:sp>
      <p:sp>
        <p:nvSpPr>
          <p:cNvPr id="115" name="Google Shape;115;p15"/>
          <p:cNvSpPr txBox="1"/>
          <p:nvPr>
            <p:ph idx="7" type="body"/>
          </p:nvPr>
        </p:nvSpPr>
        <p:spPr>
          <a:xfrm>
            <a:off x="4661950" y="867003"/>
            <a:ext cx="2095500" cy="16740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1200">
                <a:latin typeface="Arial"/>
                <a:ea typeface="Arial"/>
                <a:cs typeface="Arial"/>
                <a:sym typeface="Arial"/>
              </a:rPr>
              <a:t>Results</a:t>
            </a:r>
            <a:endParaRPr sz="1200"/>
          </a:p>
        </p:txBody>
      </p:sp>
      <p:sp>
        <p:nvSpPr>
          <p:cNvPr id="116" name="Google Shape;116;p15"/>
          <p:cNvSpPr txBox="1"/>
          <p:nvPr>
            <p:ph idx="8" type="body"/>
          </p:nvPr>
        </p:nvSpPr>
        <p:spPr>
          <a:xfrm>
            <a:off x="6949700" y="867005"/>
            <a:ext cx="2093100" cy="20010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1200">
                <a:latin typeface="Arial"/>
                <a:ea typeface="Arial"/>
                <a:cs typeface="Arial"/>
                <a:sym typeface="Arial"/>
              </a:rPr>
              <a:t>Conclusions</a:t>
            </a:r>
            <a:endParaRPr sz="1200"/>
          </a:p>
        </p:txBody>
      </p:sp>
      <p:sp>
        <p:nvSpPr>
          <p:cNvPr id="117" name="Google Shape;117;p15"/>
          <p:cNvSpPr txBox="1"/>
          <p:nvPr>
            <p:ph idx="9" type="body"/>
          </p:nvPr>
        </p:nvSpPr>
        <p:spPr>
          <a:xfrm>
            <a:off x="6939721" y="1067088"/>
            <a:ext cx="2093100" cy="132300"/>
          </a:xfrm>
          <a:prstGeom prst="rect">
            <a:avLst/>
          </a:prstGeom>
          <a:noFill/>
          <a:ln>
            <a:noFill/>
          </a:ln>
        </p:spPr>
        <p:txBody>
          <a:bodyPr anchorCtr="0" anchor="t" bIns="43650" lIns="43650" spcFirstLastPara="1" rIns="43650" wrap="square" tIns="43650">
            <a:noAutofit/>
          </a:bodyPr>
          <a:lstStyle/>
          <a:p>
            <a:pPr indent="457200" lvl="0" marL="0" rtl="0" algn="l">
              <a:lnSpc>
                <a:spcPct val="100000"/>
              </a:lnSpc>
              <a:spcBef>
                <a:spcPts val="0"/>
              </a:spcBef>
              <a:spcAft>
                <a:spcPts val="0"/>
              </a:spcAft>
              <a:buClr>
                <a:schemeClr val="dk1"/>
              </a:buClr>
              <a:buSzPts val="1100"/>
              <a:buFont typeface="Arial"/>
              <a:buNone/>
            </a:pPr>
            <a:r>
              <a:rPr lang="en" sz="600">
                <a:solidFill>
                  <a:srgbClr val="000000"/>
                </a:solidFill>
              </a:rPr>
              <a:t>Overall, this project proved to be a slight challenge for Spatial Solutions. The TxDOT problem really helped us focus on our coding skills and manipulating the attributes of the data and using them in our favor for locating and identification purposes. Spatial Solutions hopes that the tools and processes used are of use to TxDOT in completing the MAP-21 act and identifying intersections and interchanges all over Texas. If the tools created help make the roads even a little bit safer, then it was a success. </a:t>
            </a:r>
            <a:endParaRPr sz="600">
              <a:solidFill>
                <a:srgbClr val="000000"/>
              </a:solidFill>
            </a:endParaRPr>
          </a:p>
          <a:p>
            <a:pPr indent="457200" lvl="0" marL="0" rtl="0" algn="l">
              <a:lnSpc>
                <a:spcPct val="100000"/>
              </a:lnSpc>
              <a:spcBef>
                <a:spcPts val="0"/>
              </a:spcBef>
              <a:spcAft>
                <a:spcPts val="0"/>
              </a:spcAft>
              <a:buClr>
                <a:schemeClr val="dk1"/>
              </a:buClr>
              <a:buSzPts val="1100"/>
              <a:buFont typeface="Arial"/>
              <a:buNone/>
            </a:pPr>
            <a:r>
              <a:rPr lang="en" sz="600">
                <a:solidFill>
                  <a:srgbClr val="000000"/>
                </a:solidFill>
              </a:rPr>
              <a:t>Working with TxDOT has been fantastic and they have been a huge help whenever we encounter a problem and I believe one of our associated m have inquired about future work with them. TxDOT has been excellent clients and Spatial Solutions is thankful for consideration of this task.  </a:t>
            </a:r>
            <a:endParaRPr sz="600">
              <a:solidFill>
                <a:srgbClr val="000000"/>
              </a:solidFill>
            </a:endParaRPr>
          </a:p>
        </p:txBody>
      </p:sp>
      <p:sp>
        <p:nvSpPr>
          <p:cNvPr id="118" name="Google Shape;118;p15"/>
          <p:cNvSpPr txBox="1"/>
          <p:nvPr>
            <p:ph idx="13" type="body"/>
          </p:nvPr>
        </p:nvSpPr>
        <p:spPr>
          <a:xfrm>
            <a:off x="6949696" y="2613915"/>
            <a:ext cx="2093100" cy="117900"/>
          </a:xfrm>
          <a:prstGeom prst="rect">
            <a:avLst/>
          </a:prstGeom>
          <a:noFill/>
          <a:ln>
            <a:noFill/>
          </a:ln>
        </p:spPr>
        <p:txBody>
          <a:bodyPr anchorCtr="0" anchor="ctr" bIns="17450" lIns="17450" spcFirstLastPara="1" rIns="17450" wrap="square" tIns="17450">
            <a:noAutofit/>
          </a:bodyPr>
          <a:lstStyle/>
          <a:p>
            <a:pPr indent="0" lvl="0" marL="0" rtl="0" algn="ctr">
              <a:spcBef>
                <a:spcPts val="0"/>
              </a:spcBef>
              <a:spcAft>
                <a:spcPts val="0"/>
              </a:spcAft>
              <a:buClr>
                <a:srgbClr val="2C3F71"/>
              </a:buClr>
              <a:buSzPts val="700"/>
              <a:buNone/>
            </a:pPr>
            <a:r>
              <a:rPr lang="en" sz="800">
                <a:latin typeface="Arial"/>
                <a:ea typeface="Arial"/>
                <a:cs typeface="Arial"/>
                <a:sym typeface="Arial"/>
              </a:rPr>
              <a:t>References</a:t>
            </a:r>
            <a:endParaRPr sz="800"/>
          </a:p>
        </p:txBody>
      </p:sp>
      <p:sp>
        <p:nvSpPr>
          <p:cNvPr id="119" name="Google Shape;119;p15"/>
          <p:cNvSpPr txBox="1"/>
          <p:nvPr>
            <p:ph idx="17" type="body"/>
          </p:nvPr>
        </p:nvSpPr>
        <p:spPr>
          <a:xfrm>
            <a:off x="105480" y="3693405"/>
            <a:ext cx="2095200" cy="132300"/>
          </a:xfrm>
          <a:prstGeom prst="rect">
            <a:avLst/>
          </a:prstGeom>
          <a:noFill/>
          <a:ln>
            <a:noFill/>
          </a:ln>
        </p:spPr>
        <p:txBody>
          <a:bodyPr anchorCtr="0" anchor="t" bIns="43650" lIns="43650" spcFirstLastPara="1" rIns="43650" wrap="square" tIns="43650">
            <a:noAutofit/>
          </a:bodyPr>
          <a:lstStyle/>
          <a:p>
            <a:pPr indent="0" lvl="0" marL="0" rtl="0" algn="l">
              <a:spcBef>
                <a:spcPts val="0"/>
              </a:spcBef>
              <a:spcAft>
                <a:spcPts val="0"/>
              </a:spcAft>
              <a:buClr>
                <a:schemeClr val="dk1"/>
              </a:buClr>
              <a:buSzPts val="1100"/>
              <a:buFont typeface="Arial"/>
              <a:buNone/>
            </a:pPr>
            <a:r>
              <a:rPr lang="en" sz="600">
                <a:solidFill>
                  <a:srgbClr val="2C3F71"/>
                </a:solidFill>
              </a:rPr>
              <a:t>-</a:t>
            </a:r>
            <a:r>
              <a:rPr lang="en" sz="600">
                <a:solidFill>
                  <a:srgbClr val="000000"/>
                </a:solidFill>
              </a:rPr>
              <a:t>All of the data that we used was provided by TxDOT. It was given to us as a file geodatabase that included two feature classes: polyline feature class of road centerlines and polygon feature of county boundaries. According to the client the accuracy of the data was within about 5 feet. The projected coordinate system used by the client was the NAD 1983 Texas State Mapping System. We used the same projected coordinate system for all other tasks of the project.</a:t>
            </a:r>
            <a:endParaRPr sz="600">
              <a:solidFill>
                <a:srgbClr val="000000"/>
              </a:solidFill>
            </a:endParaRPr>
          </a:p>
        </p:txBody>
      </p:sp>
      <p:sp>
        <p:nvSpPr>
          <p:cNvPr id="120" name="Google Shape;120;p15"/>
          <p:cNvSpPr txBox="1"/>
          <p:nvPr>
            <p:ph idx="19" type="body"/>
          </p:nvPr>
        </p:nvSpPr>
        <p:spPr>
          <a:xfrm>
            <a:off x="1235957" y="328717"/>
            <a:ext cx="6666452" cy="200025"/>
          </a:xfrm>
          <a:prstGeom prst="rect">
            <a:avLst/>
          </a:prstGeom>
          <a:noFill/>
          <a:ln>
            <a:noFill/>
          </a:ln>
        </p:spPr>
        <p:txBody>
          <a:bodyPr anchorCtr="1" anchor="t" bIns="8725" lIns="17450" spcFirstLastPara="1" rIns="17450" wrap="square" tIns="8725">
            <a:noAutofit/>
          </a:bodyPr>
          <a:lstStyle/>
          <a:p>
            <a:pPr indent="0" lvl="0" marL="0" rtl="0" algn="ctr">
              <a:lnSpc>
                <a:spcPct val="90000"/>
              </a:lnSpc>
              <a:spcBef>
                <a:spcPts val="0"/>
              </a:spcBef>
              <a:spcAft>
                <a:spcPts val="0"/>
              </a:spcAft>
              <a:buClr>
                <a:schemeClr val="lt1"/>
              </a:buClr>
              <a:buSzPts val="1600"/>
              <a:buFont typeface="Calibri"/>
              <a:buNone/>
            </a:pPr>
            <a:r>
              <a:rPr lang="en" sz="1600"/>
              <a:t>Patrick Sullivan, Andrew Goin, Sam Johnston, Tyler Armstrong</a:t>
            </a:r>
            <a:endParaRPr sz="300"/>
          </a:p>
        </p:txBody>
      </p:sp>
      <p:sp>
        <p:nvSpPr>
          <p:cNvPr id="121" name="Google Shape;121;p15"/>
          <p:cNvSpPr txBox="1"/>
          <p:nvPr>
            <p:ph idx="20" type="body"/>
          </p:nvPr>
        </p:nvSpPr>
        <p:spPr>
          <a:xfrm>
            <a:off x="1235957" y="72783"/>
            <a:ext cx="6666452" cy="255933"/>
          </a:xfrm>
          <a:prstGeom prst="rect">
            <a:avLst/>
          </a:prstGeom>
          <a:noFill/>
          <a:ln>
            <a:noFill/>
          </a:ln>
        </p:spPr>
        <p:txBody>
          <a:bodyPr anchorCtr="1" anchor="t" bIns="8725" lIns="17450" spcFirstLastPara="1" rIns="17450" wrap="square" tIns="8725">
            <a:noAutofit/>
          </a:bodyPr>
          <a:lstStyle/>
          <a:p>
            <a:pPr indent="0" lvl="0" marL="0" rtl="0" algn="ctr">
              <a:lnSpc>
                <a:spcPct val="80000"/>
              </a:lnSpc>
              <a:spcBef>
                <a:spcPts val="0"/>
              </a:spcBef>
              <a:spcAft>
                <a:spcPts val="0"/>
              </a:spcAft>
              <a:buClr>
                <a:schemeClr val="lt1"/>
              </a:buClr>
              <a:buSzPts val="1700"/>
              <a:buFont typeface="Arial"/>
              <a:buNone/>
            </a:pPr>
            <a:r>
              <a:rPr lang="en" sz="1700">
                <a:latin typeface="Arial"/>
                <a:ea typeface="Arial"/>
                <a:cs typeface="Arial"/>
                <a:sym typeface="Arial"/>
              </a:rPr>
              <a:t>Extracting and Classifying Intersections and Interchanges</a:t>
            </a:r>
            <a:endParaRPr sz="300"/>
          </a:p>
        </p:txBody>
      </p:sp>
      <p:sp>
        <p:nvSpPr>
          <p:cNvPr id="122" name="Google Shape;122;p15"/>
          <p:cNvSpPr txBox="1"/>
          <p:nvPr/>
        </p:nvSpPr>
        <p:spPr>
          <a:xfrm>
            <a:off x="7084925" y="2613925"/>
            <a:ext cx="1802700" cy="167400"/>
          </a:xfrm>
          <a:prstGeom prst="rect">
            <a:avLst/>
          </a:prstGeom>
          <a:noFill/>
          <a:ln>
            <a:noFill/>
          </a:ln>
        </p:spPr>
        <p:txBody>
          <a:bodyPr anchorCtr="0" anchor="t" bIns="91425" lIns="91425" spcFirstLastPara="1" rIns="91425" wrap="square" tIns="91425">
            <a:noAutofit/>
          </a:bodyPr>
          <a:lstStyle/>
          <a:p>
            <a:pPr indent="-203200" lvl="0" marL="393700" rtl="0" algn="l">
              <a:lnSpc>
                <a:spcPct val="100000"/>
              </a:lnSpc>
              <a:spcBef>
                <a:spcPts val="500"/>
              </a:spcBef>
              <a:spcAft>
                <a:spcPts val="0"/>
              </a:spcAft>
              <a:buClr>
                <a:schemeClr val="dk1"/>
              </a:buClr>
              <a:buSzPts val="1100"/>
              <a:buFont typeface="Arial"/>
              <a:buNone/>
            </a:pPr>
            <a:r>
              <a:rPr lang="en" sz="600">
                <a:solidFill>
                  <a:srgbClr val="323232"/>
                </a:solidFill>
                <a:latin typeface="Times New Roman"/>
                <a:ea typeface="Times New Roman"/>
                <a:cs typeface="Times New Roman"/>
                <a:sym typeface="Times New Roman"/>
              </a:rPr>
              <a:t>Help. </a:t>
            </a:r>
            <a:r>
              <a:rPr i="1" lang="en" sz="600">
                <a:solidFill>
                  <a:srgbClr val="323232"/>
                </a:solidFill>
                <a:latin typeface="Times New Roman"/>
                <a:ea typeface="Times New Roman"/>
                <a:cs typeface="Times New Roman"/>
                <a:sym typeface="Times New Roman"/>
              </a:rPr>
              <a:t>What is SQL?-Help | ArcGIS Desktop</a:t>
            </a:r>
            <a:r>
              <a:rPr lang="en" sz="600">
                <a:solidFill>
                  <a:srgbClr val="323232"/>
                </a:solidFill>
                <a:latin typeface="Times New Roman"/>
                <a:ea typeface="Times New Roman"/>
                <a:cs typeface="Times New Roman"/>
                <a:sym typeface="Times New Roman"/>
              </a:rPr>
              <a:t>. http://desktop.arcgis.com/en/arcmap/10.3/tools/analysis-toolbox/how-intersect-analysis-works.htm. (last accessed 2 December 2018).</a:t>
            </a:r>
            <a:endParaRPr sz="600">
              <a:solidFill>
                <a:srgbClr val="323232"/>
              </a:solidFill>
              <a:latin typeface="Times New Roman"/>
              <a:ea typeface="Times New Roman"/>
              <a:cs typeface="Times New Roman"/>
              <a:sym typeface="Times New Roman"/>
            </a:endParaRPr>
          </a:p>
          <a:p>
            <a:pPr indent="-203200" lvl="0" marL="393700" rtl="0" algn="l">
              <a:lnSpc>
                <a:spcPct val="100000"/>
              </a:lnSpc>
              <a:spcBef>
                <a:spcPts val="1500"/>
              </a:spcBef>
              <a:spcAft>
                <a:spcPts val="0"/>
              </a:spcAft>
              <a:buClr>
                <a:schemeClr val="dk1"/>
              </a:buClr>
              <a:buSzPts val="1100"/>
              <a:buFont typeface="Arial"/>
              <a:buNone/>
            </a:pPr>
            <a:r>
              <a:rPr lang="en" sz="600">
                <a:solidFill>
                  <a:srgbClr val="323232"/>
                </a:solidFill>
                <a:latin typeface="Times New Roman"/>
                <a:ea typeface="Times New Roman"/>
                <a:cs typeface="Times New Roman"/>
                <a:sym typeface="Times New Roman"/>
              </a:rPr>
              <a:t>SearchCursor. </a:t>
            </a:r>
            <a:r>
              <a:rPr i="1" lang="en" sz="600">
                <a:solidFill>
                  <a:srgbClr val="323232"/>
                </a:solidFill>
                <a:latin typeface="Times New Roman"/>
                <a:ea typeface="Times New Roman"/>
                <a:cs typeface="Times New Roman"/>
                <a:sym typeface="Times New Roman"/>
              </a:rPr>
              <a:t>What is SQL?-Help | ArcGIS Desktop</a:t>
            </a:r>
            <a:r>
              <a:rPr lang="en" sz="600">
                <a:solidFill>
                  <a:srgbClr val="323232"/>
                </a:solidFill>
                <a:latin typeface="Times New Roman"/>
                <a:ea typeface="Times New Roman"/>
                <a:cs typeface="Times New Roman"/>
                <a:sym typeface="Times New Roman"/>
              </a:rPr>
              <a:t>. http://desktop.arcgis.com/en/arcmap/10.3/analyze/arcpy-data-access/searchcursor-class.htm (last accessed 2 December 2018).</a:t>
            </a:r>
            <a:endParaRPr sz="600">
              <a:solidFill>
                <a:srgbClr val="323232"/>
              </a:solidFill>
              <a:latin typeface="Times New Roman"/>
              <a:ea typeface="Times New Roman"/>
              <a:cs typeface="Times New Roman"/>
              <a:sym typeface="Times New Roman"/>
            </a:endParaRPr>
          </a:p>
          <a:p>
            <a:pPr indent="-203200" lvl="0" marL="393700" rtl="0" algn="l">
              <a:lnSpc>
                <a:spcPct val="100000"/>
              </a:lnSpc>
              <a:spcBef>
                <a:spcPts val="1500"/>
              </a:spcBef>
              <a:spcAft>
                <a:spcPts val="0"/>
              </a:spcAft>
              <a:buClr>
                <a:schemeClr val="dk1"/>
              </a:buClr>
              <a:buSzPts val="1100"/>
              <a:buFont typeface="Arial"/>
              <a:buNone/>
            </a:pPr>
            <a:r>
              <a:rPr lang="en" sz="600">
                <a:solidFill>
                  <a:srgbClr val="323232"/>
                </a:solidFill>
                <a:latin typeface="Times New Roman"/>
                <a:ea typeface="Times New Roman"/>
                <a:cs typeface="Times New Roman"/>
                <a:sym typeface="Times New Roman"/>
              </a:rPr>
              <a:t>What is SQL selection? . </a:t>
            </a:r>
            <a:r>
              <a:rPr i="1" lang="en" sz="600">
                <a:solidFill>
                  <a:srgbClr val="323232"/>
                </a:solidFill>
                <a:latin typeface="Times New Roman"/>
                <a:ea typeface="Times New Roman"/>
                <a:cs typeface="Times New Roman"/>
                <a:sym typeface="Times New Roman"/>
              </a:rPr>
              <a:t>What is SQL?-Help | ArcGIS Desktop</a:t>
            </a:r>
            <a:r>
              <a:rPr lang="en" sz="600">
                <a:solidFill>
                  <a:srgbClr val="323232"/>
                </a:solidFill>
                <a:latin typeface="Times New Roman"/>
                <a:ea typeface="Times New Roman"/>
                <a:cs typeface="Times New Roman"/>
                <a:sym typeface="Times New Roman"/>
              </a:rPr>
              <a:t>. http://desktop.arcgis.com/en/arcmap/10.3/map/working-with-layers/sql-reference-for-query-expressions-used-in-arcgis.htm (last accessed 2 December 2018).</a:t>
            </a:r>
            <a:endParaRPr sz="600">
              <a:solidFill>
                <a:schemeClr val="dk1"/>
              </a:solidFill>
              <a:latin typeface="Times New Roman"/>
              <a:ea typeface="Times New Roman"/>
              <a:cs typeface="Times New Roman"/>
              <a:sym typeface="Times New Roman"/>
            </a:endParaRPr>
          </a:p>
          <a:p>
            <a:pPr indent="0" lvl="0" marL="0" rtl="0" algn="l">
              <a:lnSpc>
                <a:spcPct val="100000"/>
              </a:lnSpc>
              <a:spcBef>
                <a:spcPts val="1500"/>
              </a:spcBef>
              <a:spcAft>
                <a:spcPts val="0"/>
              </a:spcAft>
              <a:buNone/>
            </a:pPr>
            <a:r>
              <a:t/>
            </a:r>
            <a:endParaRPr sz="600"/>
          </a:p>
        </p:txBody>
      </p:sp>
      <p:pic>
        <p:nvPicPr>
          <p:cNvPr id="123" name="Google Shape;123;p15"/>
          <p:cNvPicPr preferRelativeResize="0"/>
          <p:nvPr/>
        </p:nvPicPr>
        <p:blipFill>
          <a:blip r:embed="rId3">
            <a:alphaModFix/>
          </a:blip>
          <a:stretch>
            <a:fillRect/>
          </a:stretch>
        </p:blipFill>
        <p:spPr>
          <a:xfrm>
            <a:off x="5082339" y="3363900"/>
            <a:ext cx="1255972" cy="1626724"/>
          </a:xfrm>
          <a:prstGeom prst="rect">
            <a:avLst/>
          </a:prstGeom>
          <a:noFill/>
          <a:ln>
            <a:noFill/>
          </a:ln>
        </p:spPr>
      </p:pic>
      <p:pic>
        <p:nvPicPr>
          <p:cNvPr id="124" name="Google Shape;124;p15"/>
          <p:cNvPicPr preferRelativeResize="0"/>
          <p:nvPr/>
        </p:nvPicPr>
        <p:blipFill>
          <a:blip r:embed="rId4">
            <a:alphaModFix/>
          </a:blip>
          <a:stretch>
            <a:fillRect/>
          </a:stretch>
        </p:blipFill>
        <p:spPr>
          <a:xfrm>
            <a:off x="2891534" y="3416912"/>
            <a:ext cx="1085377" cy="152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