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81" r:id="rId2"/>
    <p:sldId id="256" r:id="rId3"/>
    <p:sldId id="294" r:id="rId4"/>
    <p:sldId id="284" r:id="rId5"/>
    <p:sldId id="285" r:id="rId6"/>
    <p:sldId id="269" r:id="rId7"/>
    <p:sldId id="257" r:id="rId8"/>
    <p:sldId id="295" r:id="rId9"/>
    <p:sldId id="258" r:id="rId10"/>
    <p:sldId id="293" r:id="rId11"/>
    <p:sldId id="287" r:id="rId12"/>
    <p:sldId id="296" r:id="rId13"/>
    <p:sldId id="297" r:id="rId14"/>
    <p:sldId id="298" r:id="rId15"/>
    <p:sldId id="299" r:id="rId16"/>
    <p:sldId id="300" r:id="rId17"/>
    <p:sldId id="282" r:id="rId18"/>
    <p:sldId id="28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84F4922-3EBE-46FB-8C09-7E29F5F078C3}">
          <p14:sldIdLst>
            <p14:sldId id="281"/>
            <p14:sldId id="256"/>
            <p14:sldId id="294"/>
            <p14:sldId id="284"/>
            <p14:sldId id="285"/>
            <p14:sldId id="269"/>
            <p14:sldId id="257"/>
            <p14:sldId id="295"/>
            <p14:sldId id="258"/>
            <p14:sldId id="293"/>
            <p14:sldId id="287"/>
            <p14:sldId id="296"/>
            <p14:sldId id="297"/>
            <p14:sldId id="298"/>
            <p14:sldId id="299"/>
            <p14:sldId id="300"/>
          </p14:sldIdLst>
        </p14:section>
        <p14:section name="Untitled Section" id="{12369F2D-0999-4E89-957F-FEED002D4C7B}">
          <p14:sldIdLst>
            <p14:sldId id="282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473B79-37AA-4D22-99FA-016B98D11965}" v="3" dt="2017-12-03T22:56:56.577"/>
    <p1510:client id="{4D6FE99F-2D09-4A39-8495-863CF88EC81A}" v="243" dt="2017-12-04T03:44:55.425"/>
    <p1510:client id="{45D152B4-B11B-4947-A461-46FEE9913CAD}" v="1538" dt="2017-12-04T14:39:31.261"/>
    <p1510:client id="{85E0511D-BE5D-4670-B948-0673D7318A1B}" v="942" dt="2017-12-04T14:39:01.4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08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vez, Lucas J" userId="1003BFFD98727B32@LIVE.COM" providerId="AD" clId="Web-{85E0511D-BE5D-4670-B948-0673D7318A1B}"/>
    <pc:docChg chg="addSld delSld modSld modSection">
      <pc:chgData name="Chavez, Lucas J" userId="1003BFFD98727B32@LIVE.COM" providerId="AD" clId="Web-{85E0511D-BE5D-4670-B948-0673D7318A1B}" dt="2017-12-04T14:42:02.060" v="1421"/>
      <pc:docMkLst>
        <pc:docMk/>
      </pc:docMkLst>
      <pc:sldChg chg="modSp">
        <pc:chgData name="Chavez, Lucas J" userId="1003BFFD98727B32@LIVE.COM" providerId="AD" clId="Web-{85E0511D-BE5D-4670-B948-0673D7318A1B}" dt="2017-12-04T14:36:10.591" v="1320"/>
        <pc:sldMkLst>
          <pc:docMk/>
          <pc:sldMk cId="2245956551" sldId="258"/>
        </pc:sldMkLst>
        <pc:spChg chg="mod">
          <ac:chgData name="Chavez, Lucas J" userId="1003BFFD98727B32@LIVE.COM" providerId="AD" clId="Web-{85E0511D-BE5D-4670-B948-0673D7318A1B}" dt="2017-12-04T14:36:10.591" v="1320"/>
          <ac:spMkLst>
            <pc:docMk/>
            <pc:sldMk cId="2245956551" sldId="258"/>
            <ac:spMk id="4" creationId="{69DAE607-8C95-4143-8341-EA3190DB228A}"/>
          </ac:spMkLst>
        </pc:spChg>
      </pc:sldChg>
      <pc:sldChg chg="addSp modSp">
        <pc:chgData name="Chavez, Lucas J" userId="1003BFFD98727B32@LIVE.COM" providerId="AD" clId="Web-{85E0511D-BE5D-4670-B948-0673D7318A1B}" dt="2017-12-04T14:21:01.138" v="364"/>
        <pc:sldMkLst>
          <pc:docMk/>
          <pc:sldMk cId="411727854" sldId="269"/>
        </pc:sldMkLst>
        <pc:spChg chg="add mod">
          <ac:chgData name="Chavez, Lucas J" userId="1003BFFD98727B32@LIVE.COM" providerId="AD" clId="Web-{85E0511D-BE5D-4670-B948-0673D7318A1B}" dt="2017-12-04T14:21:01.138" v="364"/>
          <ac:spMkLst>
            <pc:docMk/>
            <pc:sldMk cId="411727854" sldId="269"/>
            <ac:spMk id="6" creationId="{4BA843F7-40C0-4DEA-BA49-1A5D96F61AD2}"/>
          </ac:spMkLst>
        </pc:spChg>
        <pc:picChg chg="add mod">
          <ac:chgData name="Chavez, Lucas J" userId="1003BFFD98727B32@LIVE.COM" providerId="AD" clId="Web-{85E0511D-BE5D-4670-B948-0673D7318A1B}" dt="2017-12-04T14:18:40.529" v="174"/>
          <ac:picMkLst>
            <pc:docMk/>
            <pc:sldMk cId="411727854" sldId="269"/>
            <ac:picMk id="4" creationId="{0CE66DBF-E8D9-4E05-9C65-8C477BCB30DA}"/>
          </ac:picMkLst>
        </pc:picChg>
      </pc:sldChg>
      <pc:sldChg chg="modSp">
        <pc:chgData name="Chavez, Lucas J" userId="1003BFFD98727B32@LIVE.COM" providerId="AD" clId="Web-{85E0511D-BE5D-4670-B948-0673D7318A1B}" dt="2017-12-04T14:42:02.060" v="1420"/>
        <pc:sldMkLst>
          <pc:docMk/>
          <pc:sldMk cId="2241618971" sldId="286"/>
        </pc:sldMkLst>
        <pc:spChg chg="mod">
          <ac:chgData name="Chavez, Lucas J" userId="1003BFFD98727B32@LIVE.COM" providerId="AD" clId="Web-{85E0511D-BE5D-4670-B948-0673D7318A1B}" dt="2017-12-04T14:42:02.060" v="1420"/>
          <ac:spMkLst>
            <pc:docMk/>
            <pc:sldMk cId="2241618971" sldId="286"/>
            <ac:spMk id="8" creationId="{00000000-0000-0000-0000-000000000000}"/>
          </ac:spMkLst>
        </pc:spChg>
      </pc:sldChg>
      <pc:sldChg chg="addSp modSp">
        <pc:chgData name="Chavez, Lucas J" userId="1003BFFD98727B32@LIVE.COM" providerId="AD" clId="Web-{85E0511D-BE5D-4670-B948-0673D7318A1B}" dt="2017-12-04T14:31:28.576" v="1317"/>
        <pc:sldMkLst>
          <pc:docMk/>
          <pc:sldMk cId="1692521445" sldId="293"/>
        </pc:sldMkLst>
        <pc:spChg chg="add mod">
          <ac:chgData name="Chavez, Lucas J" userId="1003BFFD98727B32@LIVE.COM" providerId="AD" clId="Web-{85E0511D-BE5D-4670-B948-0673D7318A1B}" dt="2017-12-04T14:31:28.576" v="1317"/>
          <ac:spMkLst>
            <pc:docMk/>
            <pc:sldMk cId="1692521445" sldId="293"/>
            <ac:spMk id="7" creationId="{41A50A46-5D4E-4287-A177-7AD39ED39B72}"/>
          </ac:spMkLst>
        </pc:spChg>
        <pc:picChg chg="add mod">
          <ac:chgData name="Chavez, Lucas J" userId="1003BFFD98727B32@LIVE.COM" providerId="AD" clId="Web-{85E0511D-BE5D-4670-B948-0673D7318A1B}" dt="2017-12-04T14:27:50.247" v="994"/>
          <ac:picMkLst>
            <pc:docMk/>
            <pc:sldMk cId="1692521445" sldId="293"/>
            <ac:picMk id="5" creationId="{98DD2A09-B10D-4C2B-BECB-EC6F1048F1A3}"/>
          </ac:picMkLst>
        </pc:picChg>
      </pc:sldChg>
      <pc:sldChg chg="modSp new">
        <pc:chgData name="Chavez, Lucas J" userId="1003BFFD98727B32@LIVE.COM" providerId="AD" clId="Web-{85E0511D-BE5D-4670-B948-0673D7318A1B}" dt="2017-12-04T14:17:36.357" v="168"/>
        <pc:sldMkLst>
          <pc:docMk/>
          <pc:sldMk cId="651229275" sldId="294"/>
        </pc:sldMkLst>
        <pc:spChg chg="mod">
          <ac:chgData name="Chavez, Lucas J" userId="1003BFFD98727B32@LIVE.COM" providerId="AD" clId="Web-{85E0511D-BE5D-4670-B948-0673D7318A1B}" dt="2017-12-04T14:16:09.779" v="24"/>
          <ac:spMkLst>
            <pc:docMk/>
            <pc:sldMk cId="651229275" sldId="294"/>
            <ac:spMk id="2" creationId="{02D54948-A4B3-4066-AACB-B4A175A30003}"/>
          </ac:spMkLst>
        </pc:spChg>
        <pc:spChg chg="mod">
          <ac:chgData name="Chavez, Lucas J" userId="1003BFFD98727B32@LIVE.COM" providerId="AD" clId="Web-{85E0511D-BE5D-4670-B948-0673D7318A1B}" dt="2017-12-04T14:17:36.357" v="168"/>
          <ac:spMkLst>
            <pc:docMk/>
            <pc:sldMk cId="651229275" sldId="294"/>
            <ac:spMk id="3" creationId="{B248CFBE-CB6A-4823-86B5-7233ED2690B5}"/>
          </ac:spMkLst>
        </pc:spChg>
      </pc:sldChg>
      <pc:sldChg chg="modSp new">
        <pc:chgData name="Chavez, Lucas J" userId="1003BFFD98727B32@LIVE.COM" providerId="AD" clId="Web-{85E0511D-BE5D-4670-B948-0673D7318A1B}" dt="2017-12-04T14:26:59.154" v="987"/>
        <pc:sldMkLst>
          <pc:docMk/>
          <pc:sldMk cId="1735670943" sldId="295"/>
        </pc:sldMkLst>
        <pc:spChg chg="mod">
          <ac:chgData name="Chavez, Lucas J" userId="1003BFFD98727B32@LIVE.COM" providerId="AD" clId="Web-{85E0511D-BE5D-4670-B948-0673D7318A1B}" dt="2017-12-04T14:21:33.685" v="417"/>
          <ac:spMkLst>
            <pc:docMk/>
            <pc:sldMk cId="1735670943" sldId="295"/>
            <ac:spMk id="2" creationId="{32F6A76F-1626-4A8A-A967-30A278126B61}"/>
          </ac:spMkLst>
        </pc:spChg>
        <pc:spChg chg="mod">
          <ac:chgData name="Chavez, Lucas J" userId="1003BFFD98727B32@LIVE.COM" providerId="AD" clId="Web-{85E0511D-BE5D-4670-B948-0673D7318A1B}" dt="2017-12-04T14:26:59.154" v="987"/>
          <ac:spMkLst>
            <pc:docMk/>
            <pc:sldMk cId="1735670943" sldId="295"/>
            <ac:spMk id="3" creationId="{00E9B836-6B03-4A02-B402-5C99C887AC08}"/>
          </ac:spMkLst>
        </pc:spChg>
      </pc:sldChg>
      <pc:sldChg chg="new del">
        <pc:chgData name="Chavez, Lucas J" userId="1003BFFD98727B32@LIVE.COM" providerId="AD" clId="Web-{85E0511D-BE5D-4670-B948-0673D7318A1B}" dt="2017-12-04T14:37:54.263" v="1323"/>
        <pc:sldMkLst>
          <pc:docMk/>
          <pc:sldMk cId="2800427579" sldId="296"/>
        </pc:sldMkLst>
      </pc:sldChg>
    </pc:docChg>
  </pc:docChgLst>
  <pc:docChgLst>
    <pc:chgData name="Emerson, Julian" userId="1003BFFD8CCE7295@LIVE.COM" providerId="AD" clId="Web-{27329C6F-D715-4214-895C-3692441E4F0D}"/>
    <pc:docChg chg="addSld delSld modSld modSection">
      <pc:chgData name="Emerson, Julian" userId="1003BFFD8CCE7295@LIVE.COM" providerId="AD" clId="Web-{27329C6F-D715-4214-895C-3692441E4F0D}" dt="2017-12-03T22:28:23.368" v="227"/>
      <pc:docMkLst>
        <pc:docMk/>
      </pc:docMkLst>
      <pc:sldChg chg="addSp delSp modSp new del mod setBg">
        <pc:chgData name="Emerson, Julian" userId="1003BFFD8CCE7295@LIVE.COM" providerId="AD" clId="Web-{27329C6F-D715-4214-895C-3692441E4F0D}" dt="2017-12-03T21:22:25.764" v="22"/>
        <pc:sldMkLst>
          <pc:docMk/>
          <pc:sldMk cId="846271728" sldId="287"/>
        </pc:sldMkLst>
        <pc:spChg chg="mod ord">
          <ac:chgData name="Emerson, Julian" userId="1003BFFD8CCE7295@LIVE.COM" providerId="AD" clId="Web-{27329C6F-D715-4214-895C-3692441E4F0D}" dt="2017-12-03T21:22:07.295" v="21"/>
          <ac:spMkLst>
            <pc:docMk/>
            <pc:sldMk cId="846271728" sldId="287"/>
            <ac:spMk id="2" creationId="{AF478B5E-867E-4D1F-85CC-A934F197AC6B}"/>
          </ac:spMkLst>
        </pc:spChg>
        <pc:spChg chg="add del">
          <ac:chgData name="Emerson, Julian" userId="1003BFFD8CCE7295@LIVE.COM" providerId="AD" clId="Web-{27329C6F-D715-4214-895C-3692441E4F0D}" dt="2017-12-03T21:22:07.295" v="21"/>
          <ac:spMkLst>
            <pc:docMk/>
            <pc:sldMk cId="846271728" sldId="287"/>
            <ac:spMk id="8" creationId="{EBB724F1-DC90-45FC-9E90-E1A33393D2EE}"/>
          </ac:spMkLst>
        </pc:spChg>
        <pc:spChg chg="add del">
          <ac:chgData name="Emerson, Julian" userId="1003BFFD8CCE7295@LIVE.COM" providerId="AD" clId="Web-{27329C6F-D715-4214-895C-3692441E4F0D}" dt="2017-12-03T21:22:07.295" v="21"/>
          <ac:spMkLst>
            <pc:docMk/>
            <pc:sldMk cId="846271728" sldId="287"/>
            <ac:spMk id="10" creationId="{8628DE88-9989-4D6E-84A4-51A8EBD456E9}"/>
          </ac:spMkLst>
        </pc:spChg>
        <pc:picChg chg="add mod">
          <ac:chgData name="Emerson, Julian" userId="1003BFFD8CCE7295@LIVE.COM" providerId="AD" clId="Web-{27329C6F-D715-4214-895C-3692441E4F0D}" dt="2017-12-03T21:22:07.295" v="21"/>
          <ac:picMkLst>
            <pc:docMk/>
            <pc:sldMk cId="846271728" sldId="287"/>
            <ac:picMk id="3" creationId="{9511276A-092F-4514-8273-CDBF64C79D8A}"/>
          </ac:picMkLst>
        </pc:picChg>
      </pc:sldChg>
      <pc:sldChg chg="addSp delSp modSp new">
        <pc:chgData name="Emerson, Julian" userId="1003BFFD8CCE7295@LIVE.COM" providerId="AD" clId="Web-{27329C6F-D715-4214-895C-3692441E4F0D}" dt="2017-12-03T21:39:04.149" v="121"/>
        <pc:sldMkLst>
          <pc:docMk/>
          <pc:sldMk cId="2279285476" sldId="287"/>
        </pc:sldMkLst>
        <pc:spChg chg="add mod">
          <ac:chgData name="Emerson, Julian" userId="1003BFFD8CCE7295@LIVE.COM" providerId="AD" clId="Web-{27329C6F-D715-4214-895C-3692441E4F0D}" dt="2017-12-03T21:39:04.149" v="121"/>
          <ac:spMkLst>
            <pc:docMk/>
            <pc:sldMk cId="2279285476" sldId="287"/>
            <ac:spMk id="15" creationId="{1274E5D5-E8D7-4ECB-B2EA-5E41DF0BB179}"/>
          </ac:spMkLst>
        </pc:spChg>
        <pc:picChg chg="add mod">
          <ac:chgData name="Emerson, Julian" userId="1003BFFD8CCE7295@LIVE.COM" providerId="AD" clId="Web-{27329C6F-D715-4214-895C-3692441E4F0D}" dt="2017-12-03T21:24:41.643" v="30"/>
          <ac:picMkLst>
            <pc:docMk/>
            <pc:sldMk cId="2279285476" sldId="287"/>
            <ac:picMk id="3" creationId="{7CC5C485-23F5-4DE3-A127-2FA6A720E20F}"/>
          </ac:picMkLst>
        </pc:picChg>
        <pc:picChg chg="add del mod">
          <ac:chgData name="Emerson, Julian" userId="1003BFFD8CCE7295@LIVE.COM" providerId="AD" clId="Web-{27329C6F-D715-4214-895C-3692441E4F0D}" dt="2017-12-03T21:24:58.768" v="33"/>
          <ac:picMkLst>
            <pc:docMk/>
            <pc:sldMk cId="2279285476" sldId="287"/>
            <ac:picMk id="5" creationId="{16B6071E-A199-4751-92BE-7D937D71C870}"/>
          </ac:picMkLst>
        </pc:picChg>
        <pc:picChg chg="add del mod">
          <ac:chgData name="Emerson, Julian" userId="1003BFFD8CCE7295@LIVE.COM" providerId="AD" clId="Web-{27329C6F-D715-4214-895C-3692441E4F0D}" dt="2017-12-03T21:34:43.893" v="78"/>
          <ac:picMkLst>
            <pc:docMk/>
            <pc:sldMk cId="2279285476" sldId="287"/>
            <ac:picMk id="7" creationId="{E17664D9-3D02-4F0F-B8D5-E754E6D4D3CC}"/>
          </ac:picMkLst>
        </pc:picChg>
        <pc:picChg chg="add del mod">
          <ac:chgData name="Emerson, Julian" userId="1003BFFD8CCE7295@LIVE.COM" providerId="AD" clId="Web-{27329C6F-D715-4214-895C-3692441E4F0D}" dt="2017-12-03T21:34:46.096" v="79"/>
          <ac:picMkLst>
            <pc:docMk/>
            <pc:sldMk cId="2279285476" sldId="287"/>
            <ac:picMk id="9" creationId="{B105A4D3-DF80-4776-9530-95BB7E45BE62}"/>
          </ac:picMkLst>
        </pc:picChg>
        <pc:picChg chg="add mod">
          <ac:chgData name="Emerson, Julian" userId="1003BFFD8CCE7295@LIVE.COM" providerId="AD" clId="Web-{27329C6F-D715-4214-895C-3692441E4F0D}" dt="2017-12-03T21:37:00.912" v="88"/>
          <ac:picMkLst>
            <pc:docMk/>
            <pc:sldMk cId="2279285476" sldId="287"/>
            <ac:picMk id="11" creationId="{66C87625-0F17-475B-A603-B292A7E86899}"/>
          </ac:picMkLst>
        </pc:picChg>
        <pc:picChg chg="add mod">
          <ac:chgData name="Emerson, Julian" userId="1003BFFD8CCE7295@LIVE.COM" providerId="AD" clId="Web-{27329C6F-D715-4214-895C-3692441E4F0D}" dt="2017-12-03T21:36:54.240" v="87"/>
          <ac:picMkLst>
            <pc:docMk/>
            <pc:sldMk cId="2279285476" sldId="287"/>
            <ac:picMk id="13" creationId="{7DB0EAA5-2F1C-477B-BB4B-D62634017145}"/>
          </ac:picMkLst>
        </pc:picChg>
      </pc:sldChg>
      <pc:sldChg chg="addSp delSp modSp new add del mod setBg">
        <pc:chgData name="Emerson, Julian" userId="1003BFFD8CCE7295@LIVE.COM" providerId="AD" clId="Web-{27329C6F-D715-4214-895C-3692441E4F0D}" dt="2017-12-03T21:21:30.950" v="15"/>
        <pc:sldMkLst>
          <pc:docMk/>
          <pc:sldMk cId="3788893889" sldId="287"/>
        </pc:sldMkLst>
        <pc:spChg chg="mod ord">
          <ac:chgData name="Emerson, Julian" userId="1003BFFD8CCE7295@LIVE.COM" providerId="AD" clId="Web-{27329C6F-D715-4214-895C-3692441E4F0D}" dt="2017-12-03T21:20:29.668" v="12"/>
          <ac:spMkLst>
            <pc:docMk/>
            <pc:sldMk cId="3788893889" sldId="287"/>
            <ac:spMk id="2" creationId="{B4562E55-9F21-401E-B8FF-29223E709481}"/>
          </ac:spMkLst>
        </pc:spChg>
        <pc:spChg chg="add del">
          <ac:chgData name="Emerson, Julian" userId="1003BFFD8CCE7295@LIVE.COM" providerId="AD" clId="Web-{27329C6F-D715-4214-895C-3692441E4F0D}" dt="2017-12-03T21:20:29.668" v="12"/>
          <ac:spMkLst>
            <pc:docMk/>
            <pc:sldMk cId="3788893889" sldId="287"/>
            <ac:spMk id="8" creationId="{EBB724F1-DC90-45FC-9E90-E1A33393D2EE}"/>
          </ac:spMkLst>
        </pc:spChg>
        <pc:spChg chg="add del">
          <ac:chgData name="Emerson, Julian" userId="1003BFFD8CCE7295@LIVE.COM" providerId="AD" clId="Web-{27329C6F-D715-4214-895C-3692441E4F0D}" dt="2017-12-03T21:20:29.668" v="12"/>
          <ac:spMkLst>
            <pc:docMk/>
            <pc:sldMk cId="3788893889" sldId="287"/>
            <ac:spMk id="10" creationId="{8628DE88-9989-4D6E-84A4-51A8EBD456E9}"/>
          </ac:spMkLst>
        </pc:spChg>
        <pc:picChg chg="add mod">
          <ac:chgData name="Emerson, Julian" userId="1003BFFD8CCE7295@LIVE.COM" providerId="AD" clId="Web-{27329C6F-D715-4214-895C-3692441E4F0D}" dt="2017-12-03T21:20:29.668" v="12"/>
          <ac:picMkLst>
            <pc:docMk/>
            <pc:sldMk cId="3788893889" sldId="287"/>
            <ac:picMk id="3" creationId="{2C878E98-9A78-4106-A20A-AF6AB405D631}"/>
          </ac:picMkLst>
        </pc:picChg>
      </pc:sldChg>
      <pc:sldChg chg="new del">
        <pc:chgData name="Emerson, Julian" userId="1003BFFD8CCE7295@LIVE.COM" providerId="AD" clId="Web-{27329C6F-D715-4214-895C-3692441E4F0D}" dt="2017-12-03T21:41:34.747" v="124"/>
        <pc:sldMkLst>
          <pc:docMk/>
          <pc:sldMk cId="3926743054" sldId="288"/>
        </pc:sldMkLst>
      </pc:sldChg>
      <pc:sldChg chg="addSp delSp modSp add replId">
        <pc:chgData name="Emerson, Julian" userId="1003BFFD8CCE7295@LIVE.COM" providerId="AD" clId="Web-{27329C6F-D715-4214-895C-3692441E4F0D}" dt="2017-12-03T21:44:04.126" v="136"/>
        <pc:sldMkLst>
          <pc:docMk/>
          <pc:sldMk cId="4146001864" sldId="288"/>
        </pc:sldMkLst>
        <pc:spChg chg="del">
          <ac:chgData name="Emerson, Julian" userId="1003BFFD8CCE7295@LIVE.COM" providerId="AD" clId="Web-{27329C6F-D715-4214-895C-3692441E4F0D}" dt="2017-12-03T21:42:03.357" v="127"/>
          <ac:spMkLst>
            <pc:docMk/>
            <pc:sldMk cId="4146001864" sldId="288"/>
            <ac:spMk id="15" creationId="{1274E5D5-E8D7-4ECB-B2EA-5E41DF0BB179}"/>
          </ac:spMkLst>
        </pc:spChg>
        <pc:picChg chg="add mod">
          <ac:chgData name="Emerson, Julian" userId="1003BFFD8CCE7295@LIVE.COM" providerId="AD" clId="Web-{27329C6F-D715-4214-895C-3692441E4F0D}" dt="2017-12-03T21:43:28.703" v="132"/>
          <ac:picMkLst>
            <pc:docMk/>
            <pc:sldMk cId="4146001864" sldId="288"/>
            <ac:picMk id="4" creationId="{C42B1E67-7932-4331-9254-33CEB1F41842}"/>
          </ac:picMkLst>
        </pc:picChg>
        <pc:picChg chg="add mod">
          <ac:chgData name="Emerson, Julian" userId="1003BFFD8CCE7295@LIVE.COM" providerId="AD" clId="Web-{27329C6F-D715-4214-895C-3692441E4F0D}" dt="2017-12-03T21:44:04.126" v="136"/>
          <ac:picMkLst>
            <pc:docMk/>
            <pc:sldMk cId="4146001864" sldId="288"/>
            <ac:picMk id="6" creationId="{2CA1F1AA-DA98-44FD-8E9B-EBEAD4D6895F}"/>
          </ac:picMkLst>
        </pc:picChg>
        <pc:picChg chg="del">
          <ac:chgData name="Emerson, Julian" userId="1003BFFD8CCE7295@LIVE.COM" providerId="AD" clId="Web-{27329C6F-D715-4214-895C-3692441E4F0D}" dt="2017-12-03T21:42:03.873" v="128"/>
          <ac:picMkLst>
            <pc:docMk/>
            <pc:sldMk cId="4146001864" sldId="288"/>
            <ac:picMk id="11" creationId="{66C87625-0F17-475B-A603-B292A7E86899}"/>
          </ac:picMkLst>
        </pc:picChg>
        <pc:picChg chg="del">
          <ac:chgData name="Emerson, Julian" userId="1003BFFD8CCE7295@LIVE.COM" providerId="AD" clId="Web-{27329C6F-D715-4214-895C-3692441E4F0D}" dt="2017-12-03T21:41:59.841" v="126"/>
          <ac:picMkLst>
            <pc:docMk/>
            <pc:sldMk cId="4146001864" sldId="288"/>
            <ac:picMk id="13" creationId="{7DB0EAA5-2F1C-477B-BB4B-D62634017145}"/>
          </ac:picMkLst>
        </pc:picChg>
      </pc:sldChg>
      <pc:sldChg chg="addSp delSp modSp add replId">
        <pc:chgData name="Emerson, Julian" userId="1003BFFD8CCE7295@LIVE.COM" providerId="AD" clId="Web-{27329C6F-D715-4214-895C-3692441E4F0D}" dt="2017-12-03T21:47:34.897" v="147"/>
        <pc:sldMkLst>
          <pc:docMk/>
          <pc:sldMk cId="2474055252" sldId="289"/>
        </pc:sldMkLst>
        <pc:picChg chg="del">
          <ac:chgData name="Emerson, Julian" userId="1003BFFD8CCE7295@LIVE.COM" providerId="AD" clId="Web-{27329C6F-D715-4214-895C-3692441E4F0D}" dt="2017-12-03T21:44:19.298" v="138"/>
          <ac:picMkLst>
            <pc:docMk/>
            <pc:sldMk cId="2474055252" sldId="289"/>
            <ac:picMk id="4" creationId="{C42B1E67-7932-4331-9254-33CEB1F41842}"/>
          </ac:picMkLst>
        </pc:picChg>
        <pc:picChg chg="add mod">
          <ac:chgData name="Emerson, Julian" userId="1003BFFD8CCE7295@LIVE.COM" providerId="AD" clId="Web-{27329C6F-D715-4214-895C-3692441E4F0D}" dt="2017-12-03T21:46:47.974" v="142"/>
          <ac:picMkLst>
            <pc:docMk/>
            <pc:sldMk cId="2474055252" sldId="289"/>
            <ac:picMk id="5" creationId="{C68C8033-2A61-457B-A1B1-DCE8DF5F21B7}"/>
          </ac:picMkLst>
        </pc:picChg>
        <pc:picChg chg="del">
          <ac:chgData name="Emerson, Julian" userId="1003BFFD8CCE7295@LIVE.COM" providerId="AD" clId="Web-{27329C6F-D715-4214-895C-3692441E4F0D}" dt="2017-12-03T21:44:20.032" v="139"/>
          <ac:picMkLst>
            <pc:docMk/>
            <pc:sldMk cId="2474055252" sldId="289"/>
            <ac:picMk id="6" creationId="{2CA1F1AA-DA98-44FD-8E9B-EBEAD4D6895F}"/>
          </ac:picMkLst>
        </pc:picChg>
        <pc:picChg chg="add mod">
          <ac:chgData name="Emerson, Julian" userId="1003BFFD8CCE7295@LIVE.COM" providerId="AD" clId="Web-{27329C6F-D715-4214-895C-3692441E4F0D}" dt="2017-12-03T21:47:34.897" v="147"/>
          <ac:picMkLst>
            <pc:docMk/>
            <pc:sldMk cId="2474055252" sldId="289"/>
            <ac:picMk id="8" creationId="{D1C5E0E5-319F-4A95-97B3-DE319785C820}"/>
          </ac:picMkLst>
        </pc:picChg>
      </pc:sldChg>
      <pc:sldChg chg="addSp delSp modSp new mod setBg">
        <pc:chgData name="Emerson, Julian" userId="1003BFFD8CCE7295@LIVE.COM" providerId="AD" clId="Web-{27329C6F-D715-4214-895C-3692441E4F0D}" dt="2017-12-03T22:08:36.373" v="204"/>
        <pc:sldMkLst>
          <pc:docMk/>
          <pc:sldMk cId="3306960731" sldId="290"/>
        </pc:sldMkLst>
        <pc:spChg chg="mod ord">
          <ac:chgData name="Emerson, Julian" userId="1003BFFD8CCE7295@LIVE.COM" providerId="AD" clId="Web-{27329C6F-D715-4214-895C-3692441E4F0D}" dt="2017-12-03T22:00:38.548" v="170"/>
          <ac:spMkLst>
            <pc:docMk/>
            <pc:sldMk cId="3306960731" sldId="290"/>
            <ac:spMk id="2" creationId="{4A64485C-85E5-4A20-921D-EEC047F607A2}"/>
          </ac:spMkLst>
        </pc:spChg>
        <pc:spChg chg="add del">
          <ac:chgData name="Emerson, Julian" userId="1003BFFD8CCE7295@LIVE.COM" providerId="AD" clId="Web-{27329C6F-D715-4214-895C-3692441E4F0D}" dt="2017-12-03T22:00:19.204" v="166"/>
          <ac:spMkLst>
            <pc:docMk/>
            <pc:sldMk cId="3306960731" sldId="290"/>
            <ac:spMk id="5" creationId="{EBB724F1-DC90-45FC-9E90-E1A33393D2EE}"/>
          </ac:spMkLst>
        </pc:spChg>
        <pc:spChg chg="add del">
          <ac:chgData name="Emerson, Julian" userId="1003BFFD8CCE7295@LIVE.COM" providerId="AD" clId="Web-{27329C6F-D715-4214-895C-3692441E4F0D}" dt="2017-12-03T22:00:19.204" v="166"/>
          <ac:spMkLst>
            <pc:docMk/>
            <pc:sldMk cId="3306960731" sldId="290"/>
            <ac:spMk id="6" creationId="{8628DE88-9989-4D6E-84A4-51A8EBD456E9}"/>
          </ac:spMkLst>
        </pc:spChg>
        <pc:spChg chg="add del">
          <ac:chgData name="Emerson, Julian" userId="1003BFFD8CCE7295@LIVE.COM" providerId="AD" clId="Web-{27329C6F-D715-4214-895C-3692441E4F0D}" dt="2017-12-03T22:00:38.548" v="170"/>
          <ac:spMkLst>
            <pc:docMk/>
            <pc:sldMk cId="3306960731" sldId="290"/>
            <ac:spMk id="7" creationId="{EBB724F1-DC90-45FC-9E90-E1A33393D2EE}"/>
          </ac:spMkLst>
        </pc:spChg>
        <pc:spChg chg="add del">
          <ac:chgData name="Emerson, Julian" userId="1003BFFD8CCE7295@LIVE.COM" providerId="AD" clId="Web-{27329C6F-D715-4214-895C-3692441E4F0D}" dt="2017-12-03T21:59:17.702" v="157"/>
          <ac:spMkLst>
            <pc:docMk/>
            <pc:sldMk cId="3306960731" sldId="290"/>
            <ac:spMk id="8" creationId="{EBB724F1-DC90-45FC-9E90-E1A33393D2EE}"/>
          </ac:spMkLst>
        </pc:spChg>
        <pc:spChg chg="add del">
          <ac:chgData name="Emerson, Julian" userId="1003BFFD8CCE7295@LIVE.COM" providerId="AD" clId="Web-{27329C6F-D715-4214-895C-3692441E4F0D}" dt="2017-12-03T22:00:38.548" v="170"/>
          <ac:spMkLst>
            <pc:docMk/>
            <pc:sldMk cId="3306960731" sldId="290"/>
            <ac:spMk id="9" creationId="{8628DE88-9989-4D6E-84A4-51A8EBD456E9}"/>
          </ac:spMkLst>
        </pc:spChg>
        <pc:spChg chg="add del">
          <ac:chgData name="Emerson, Julian" userId="1003BFFD8CCE7295@LIVE.COM" providerId="AD" clId="Web-{27329C6F-D715-4214-895C-3692441E4F0D}" dt="2017-12-03T21:59:17.702" v="157"/>
          <ac:spMkLst>
            <pc:docMk/>
            <pc:sldMk cId="3306960731" sldId="290"/>
            <ac:spMk id="10" creationId="{8628DE88-9989-4D6E-84A4-51A8EBD456E9}"/>
          </ac:spMkLst>
        </pc:spChg>
        <pc:picChg chg="add del mod">
          <ac:chgData name="Emerson, Julian" userId="1003BFFD8CCE7295@LIVE.COM" providerId="AD" clId="Web-{27329C6F-D715-4214-895C-3692441E4F0D}" dt="2017-12-03T22:03:45.413" v="182"/>
          <ac:picMkLst>
            <pc:docMk/>
            <pc:sldMk cId="3306960731" sldId="290"/>
            <ac:picMk id="3" creationId="{22174CD3-522D-471E-B1E5-876D503FAE84}"/>
          </ac:picMkLst>
        </pc:picChg>
        <pc:picChg chg="add mod">
          <ac:chgData name="Emerson, Julian" userId="1003BFFD8CCE7295@LIVE.COM" providerId="AD" clId="Web-{27329C6F-D715-4214-895C-3692441E4F0D}" dt="2017-12-03T22:05:23.649" v="191"/>
          <ac:picMkLst>
            <pc:docMk/>
            <pc:sldMk cId="3306960731" sldId="290"/>
            <ac:picMk id="11" creationId="{64BC02EF-5C9D-42F2-9DAE-BFDBCDB8665B}"/>
          </ac:picMkLst>
        </pc:picChg>
        <pc:picChg chg="add mod">
          <ac:chgData name="Emerson, Julian" userId="1003BFFD8CCE7295@LIVE.COM" providerId="AD" clId="Web-{27329C6F-D715-4214-895C-3692441E4F0D}" dt="2017-12-03T22:06:37.245" v="197"/>
          <ac:picMkLst>
            <pc:docMk/>
            <pc:sldMk cId="3306960731" sldId="290"/>
            <ac:picMk id="13" creationId="{A5CDAF44-BD51-4ADE-8280-03141F122722}"/>
          </ac:picMkLst>
        </pc:picChg>
        <pc:picChg chg="add mod">
          <ac:chgData name="Emerson, Julian" userId="1003BFFD8CCE7295@LIVE.COM" providerId="AD" clId="Web-{27329C6F-D715-4214-895C-3692441E4F0D}" dt="2017-12-03T22:08:36.373" v="204"/>
          <ac:picMkLst>
            <pc:docMk/>
            <pc:sldMk cId="3306960731" sldId="290"/>
            <ac:picMk id="15" creationId="{67435DA2-5D24-44B3-ABF4-9AC285110AA3}"/>
          </ac:picMkLst>
        </pc:picChg>
      </pc:sldChg>
      <pc:sldChg chg="addSp delSp modSp add replId">
        <pc:chgData name="Emerson, Julian" userId="1003BFFD8CCE7295@LIVE.COM" providerId="AD" clId="Web-{27329C6F-D715-4214-895C-3692441E4F0D}" dt="2017-12-03T22:28:23.368" v="227"/>
        <pc:sldMkLst>
          <pc:docMk/>
          <pc:sldMk cId="2354725094" sldId="291"/>
        </pc:sldMkLst>
        <pc:picChg chg="add del mod">
          <ac:chgData name="Emerson, Julian" userId="1003BFFD8CCE7295@LIVE.COM" providerId="AD" clId="Web-{27329C6F-D715-4214-895C-3692441E4F0D}" dt="2017-12-03T22:13:40.646" v="212"/>
          <ac:picMkLst>
            <pc:docMk/>
            <pc:sldMk cId="2354725094" sldId="291"/>
            <ac:picMk id="3" creationId="{ACB4D9C4-AB3D-4A1B-86A6-00B029706E18}"/>
          </ac:picMkLst>
        </pc:picChg>
        <pc:picChg chg="add del mod">
          <ac:chgData name="Emerson, Julian" userId="1003BFFD8CCE7295@LIVE.COM" providerId="AD" clId="Web-{27329C6F-D715-4214-895C-3692441E4F0D}" dt="2017-12-03T22:27:32.663" v="222"/>
          <ac:picMkLst>
            <pc:docMk/>
            <pc:sldMk cId="2354725094" sldId="291"/>
            <ac:picMk id="5" creationId="{54CD5D92-E6E4-496E-BD7E-DB9172F38841}"/>
          </ac:picMkLst>
        </pc:picChg>
        <pc:picChg chg="add mod">
          <ac:chgData name="Emerson, Julian" userId="1003BFFD8CCE7295@LIVE.COM" providerId="AD" clId="Web-{27329C6F-D715-4214-895C-3692441E4F0D}" dt="2017-12-03T22:28:23.368" v="227"/>
          <ac:picMkLst>
            <pc:docMk/>
            <pc:sldMk cId="2354725094" sldId="291"/>
            <ac:picMk id="7" creationId="{CBBAD88B-1BB5-497A-A52D-BFE0EAAFF2DF}"/>
          </ac:picMkLst>
        </pc:picChg>
        <pc:picChg chg="add mod">
          <ac:chgData name="Emerson, Julian" userId="1003BFFD8CCE7295@LIVE.COM" providerId="AD" clId="Web-{27329C6F-D715-4214-895C-3692441E4F0D}" dt="2017-12-03T22:28:11.649" v="225"/>
          <ac:picMkLst>
            <pc:docMk/>
            <pc:sldMk cId="2354725094" sldId="291"/>
            <ac:picMk id="9" creationId="{3489FCA7-AE89-4749-989A-14DEFF7A8980}"/>
          </ac:picMkLst>
        </pc:picChg>
        <pc:picChg chg="del">
          <ac:chgData name="Emerson, Julian" userId="1003BFFD8CCE7295@LIVE.COM" providerId="AD" clId="Web-{27329C6F-D715-4214-895C-3692441E4F0D}" dt="2017-12-03T22:08:52.389" v="208"/>
          <ac:picMkLst>
            <pc:docMk/>
            <pc:sldMk cId="2354725094" sldId="291"/>
            <ac:picMk id="13" creationId="{A5CDAF44-BD51-4ADE-8280-03141F122722}"/>
          </ac:picMkLst>
        </pc:picChg>
        <pc:picChg chg="del mod">
          <ac:chgData name="Emerson, Julian" userId="1003BFFD8CCE7295@LIVE.COM" providerId="AD" clId="Web-{27329C6F-D715-4214-895C-3692441E4F0D}" dt="2017-12-03T22:08:51.608" v="207"/>
          <ac:picMkLst>
            <pc:docMk/>
            <pc:sldMk cId="2354725094" sldId="291"/>
            <ac:picMk id="15" creationId="{67435DA2-5D24-44B3-ABF4-9AC285110AA3}"/>
          </ac:picMkLst>
        </pc:picChg>
      </pc:sldChg>
    </pc:docChg>
  </pc:docChgLst>
  <pc:docChgLst>
    <pc:chgData name="Emerson, Julian" userId="1003BFFD8CCE7295@LIVE.COM" providerId="AD" clId="Web-{A11BB9BA-ECE8-48E3-96E8-40E96E37AB79}"/>
    <pc:docChg chg="modSld">
      <pc:chgData name="Emerson, Julian" userId="1003BFFD8CCE7295@LIVE.COM" providerId="AD" clId="Web-{A11BB9BA-ECE8-48E3-96E8-40E96E37AB79}" dt="2017-11-30T19:49:26.260" v="5"/>
      <pc:docMkLst>
        <pc:docMk/>
      </pc:docMkLst>
      <pc:sldChg chg="modSp">
        <pc:chgData name="Emerson, Julian" userId="1003BFFD8CCE7295@LIVE.COM" providerId="AD" clId="Web-{A11BB9BA-ECE8-48E3-96E8-40E96E37AB79}" dt="2017-11-30T19:49:26.244" v="4"/>
        <pc:sldMkLst>
          <pc:docMk/>
          <pc:sldMk cId="109857222" sldId="256"/>
        </pc:sldMkLst>
        <pc:spChg chg="mod">
          <ac:chgData name="Emerson, Julian" userId="1003BFFD8CCE7295@LIVE.COM" providerId="AD" clId="Web-{A11BB9BA-ECE8-48E3-96E8-40E96E37AB79}" dt="2017-11-30T19:49:26.244" v="4"/>
          <ac:spMkLst>
            <pc:docMk/>
            <pc:sldMk cId="109857222" sldId="256"/>
            <ac:spMk id="3" creationId="{00000000-0000-0000-0000-000000000000}"/>
          </ac:spMkLst>
        </pc:spChg>
      </pc:sldChg>
    </pc:docChg>
  </pc:docChgLst>
  <pc:docChgLst>
    <pc:chgData name="Emerson, Julian" userId="1003BFFD8CCE7295@LIVE.COM" providerId="AD" clId="Web-{1942DD33-85B3-4DC4-96DB-93F4A7C8FB91}"/>
    <pc:docChg chg="addSld modSld modSection">
      <pc:chgData name="Emerson, Julian" userId="1003BFFD8CCE7295@LIVE.COM" providerId="AD" clId="Web-{1942DD33-85B3-4DC4-96DB-93F4A7C8FB91}" dt="2017-12-04T03:28:08.289" v="17"/>
      <pc:docMkLst>
        <pc:docMk/>
      </pc:docMkLst>
      <pc:sldChg chg="addSp delSp modSp add replId">
        <pc:chgData name="Emerson, Julian" userId="1003BFFD8CCE7295@LIVE.COM" providerId="AD" clId="Web-{1942DD33-85B3-4DC4-96DB-93F4A7C8FB91}" dt="2017-12-04T03:28:08.289" v="17"/>
        <pc:sldMkLst>
          <pc:docMk/>
          <pc:sldMk cId="173213105" sldId="292"/>
        </pc:sldMkLst>
        <pc:picChg chg="add del mod">
          <ac:chgData name="Emerson, Julian" userId="1003BFFD8CCE7295@LIVE.COM" providerId="AD" clId="Web-{1942DD33-85B3-4DC4-96DB-93F4A7C8FB91}" dt="2017-12-04T03:22:11.552" v="6"/>
          <ac:picMkLst>
            <pc:docMk/>
            <pc:sldMk cId="173213105" sldId="292"/>
            <ac:picMk id="3" creationId="{5F7C8399-2344-44E8-AFFC-E68D11DC8236}"/>
          </ac:picMkLst>
        </pc:picChg>
        <pc:picChg chg="add del mod">
          <ac:chgData name="Emerson, Julian" userId="1003BFFD8CCE7295@LIVE.COM" providerId="AD" clId="Web-{1942DD33-85B3-4DC4-96DB-93F4A7C8FB91}" dt="2017-12-04T03:27:59.039" v="16"/>
          <ac:picMkLst>
            <pc:docMk/>
            <pc:sldMk cId="173213105" sldId="292"/>
            <ac:picMk id="5" creationId="{F5E3E403-4418-4DC0-AE8E-FEAEF38C30E2}"/>
          </ac:picMkLst>
        </pc:picChg>
        <pc:picChg chg="del">
          <ac:chgData name="Emerson, Julian" userId="1003BFFD8CCE7295@LIVE.COM" providerId="AD" clId="Web-{1942DD33-85B3-4DC4-96DB-93F4A7C8FB91}" dt="2017-12-04T03:21:17.755" v="1"/>
          <ac:picMkLst>
            <pc:docMk/>
            <pc:sldMk cId="173213105" sldId="292"/>
            <ac:picMk id="7" creationId="{CBBAD88B-1BB5-497A-A52D-BFE0EAAFF2DF}"/>
          </ac:picMkLst>
        </pc:picChg>
        <pc:picChg chg="add del mod">
          <ac:chgData name="Emerson, Julian" userId="1003BFFD8CCE7295@LIVE.COM" providerId="AD" clId="Web-{1942DD33-85B3-4DC4-96DB-93F4A7C8FB91}" dt="2017-12-04T03:27:46.570" v="13"/>
          <ac:picMkLst>
            <pc:docMk/>
            <pc:sldMk cId="173213105" sldId="292"/>
            <ac:picMk id="8" creationId="{9B7EE7C1-07E8-4562-9388-D42C7C251787}"/>
          </ac:picMkLst>
        </pc:picChg>
        <pc:picChg chg="del">
          <ac:chgData name="Emerson, Julian" userId="1003BFFD8CCE7295@LIVE.COM" providerId="AD" clId="Web-{1942DD33-85B3-4DC4-96DB-93F4A7C8FB91}" dt="2017-12-04T03:23:46.461" v="9"/>
          <ac:picMkLst>
            <pc:docMk/>
            <pc:sldMk cId="173213105" sldId="292"/>
            <ac:picMk id="9" creationId="{3489FCA7-AE89-4749-989A-14DEFF7A8980}"/>
          </ac:picMkLst>
        </pc:picChg>
        <pc:picChg chg="add mod">
          <ac:chgData name="Emerson, Julian" userId="1003BFFD8CCE7295@LIVE.COM" providerId="AD" clId="Web-{1942DD33-85B3-4DC4-96DB-93F4A7C8FB91}" dt="2017-12-04T03:28:08.289" v="17"/>
          <ac:picMkLst>
            <pc:docMk/>
            <pc:sldMk cId="173213105" sldId="292"/>
            <ac:picMk id="12" creationId="{DFF6903A-0609-4D95-93E1-68EB73CDE536}"/>
          </ac:picMkLst>
        </pc:picChg>
      </pc:sldChg>
    </pc:docChg>
  </pc:docChgLst>
  <pc:docChgLst>
    <pc:chgData name="Chavez, Lucas J" userId="1003BFFD98727B32@LIVE.COM" providerId="AD" clId="Web-{B0473B79-37AA-4D22-99FA-016B98D11965}"/>
    <pc:docChg chg="modSld sldOrd modSection">
      <pc:chgData name="Chavez, Lucas J" userId="1003BFFD98727B32@LIVE.COM" providerId="AD" clId="Web-{B0473B79-37AA-4D22-99FA-016B98D11965}" dt="2017-12-03T22:56:56.577" v="6"/>
      <pc:docMkLst>
        <pc:docMk/>
      </pc:docMkLst>
      <pc:sldChg chg="ord">
        <pc:chgData name="Chavez, Lucas J" userId="1003BFFD98727B32@LIVE.COM" providerId="AD" clId="Web-{B0473B79-37AA-4D22-99FA-016B98D11965}" dt="2017-12-03T22:54:45.497" v="0"/>
        <pc:sldMkLst>
          <pc:docMk/>
          <pc:sldMk cId="2245956551" sldId="258"/>
        </pc:sldMkLst>
      </pc:sldChg>
      <pc:sldChg chg="modSp">
        <pc:chgData name="Chavez, Lucas J" userId="1003BFFD98727B32@LIVE.COM" providerId="AD" clId="Web-{B0473B79-37AA-4D22-99FA-016B98D11965}" dt="2017-12-03T22:56:56.577" v="5"/>
        <pc:sldMkLst>
          <pc:docMk/>
          <pc:sldMk cId="2241618971" sldId="286"/>
        </pc:sldMkLst>
        <pc:spChg chg="mod">
          <ac:chgData name="Chavez, Lucas J" userId="1003BFFD98727B32@LIVE.COM" providerId="AD" clId="Web-{B0473B79-37AA-4D22-99FA-016B98D11965}" dt="2017-12-03T22:56:56.577" v="5"/>
          <ac:spMkLst>
            <pc:docMk/>
            <pc:sldMk cId="2241618971" sldId="286"/>
            <ac:spMk id="8" creationId="{00000000-0000-0000-0000-000000000000}"/>
          </ac:spMkLst>
        </pc:spChg>
      </pc:sldChg>
    </pc:docChg>
  </pc:docChgLst>
  <pc:docChgLst>
    <pc:chgData name="Chavez, Lucas J" userId="1003BFFD98727B32@LIVE.COM" providerId="AD" clId="Web-{9136BB49-3CCD-49E8-B71D-E1666E6565ED}"/>
    <pc:docChg chg="modSld">
      <pc:chgData name="Chavez, Lucas J" userId="1003BFFD98727B32@LIVE.COM" providerId="AD" clId="Web-{9136BB49-3CCD-49E8-B71D-E1666E6565ED}" dt="2017-12-03T19:14:41.776" v="14"/>
      <pc:docMkLst>
        <pc:docMk/>
      </pc:docMkLst>
      <pc:sldChg chg="addSp delSp modSp">
        <pc:chgData name="Chavez, Lucas J" userId="1003BFFD98727B32@LIVE.COM" providerId="AD" clId="Web-{9136BB49-3CCD-49E8-B71D-E1666E6565ED}" dt="2017-12-03T19:14:41.776" v="14"/>
        <pc:sldMkLst>
          <pc:docMk/>
          <pc:sldMk cId="2245956551" sldId="258"/>
        </pc:sldMkLst>
        <pc:spChg chg="add del mod">
          <ac:chgData name="Chavez, Lucas J" userId="1003BFFD98727B32@LIVE.COM" providerId="AD" clId="Web-{9136BB49-3CCD-49E8-B71D-E1666E6565ED}" dt="2017-12-03T19:12:54.508" v="3"/>
          <ac:spMkLst>
            <pc:docMk/>
            <pc:sldMk cId="2245956551" sldId="258"/>
            <ac:spMk id="5" creationId="{D1FCD2C3-28C3-4B82-9D21-D7D117192F59}"/>
          </ac:spMkLst>
        </pc:spChg>
        <pc:spChg chg="add del mod">
          <ac:chgData name="Chavez, Lucas J" userId="1003BFFD98727B32@LIVE.COM" providerId="AD" clId="Web-{9136BB49-3CCD-49E8-B71D-E1666E6565ED}" dt="2017-12-03T19:13:21.618" v="5"/>
          <ac:spMkLst>
            <pc:docMk/>
            <pc:sldMk cId="2245956551" sldId="258"/>
            <ac:spMk id="10" creationId="{44AD448A-0B1E-4CCB-A153-B8277B2A3943}"/>
          </ac:spMkLst>
        </pc:spChg>
        <pc:spChg chg="add del mod">
          <ac:chgData name="Chavez, Lucas J" userId="1003BFFD98727B32@LIVE.COM" providerId="AD" clId="Web-{9136BB49-3CCD-49E8-B71D-E1666E6565ED}" dt="2017-12-03T19:14:18.197" v="7"/>
          <ac:spMkLst>
            <pc:docMk/>
            <pc:sldMk cId="2245956551" sldId="258"/>
            <ac:spMk id="14" creationId="{4108A8FC-0E82-492C-B3DE-585C61950EDD}"/>
          </ac:spMkLst>
        </pc:spChg>
        <pc:picChg chg="add del mod ord">
          <ac:chgData name="Chavez, Lucas J" userId="1003BFFD98727B32@LIVE.COM" providerId="AD" clId="Web-{9136BB49-3CCD-49E8-B71D-E1666E6565ED}" dt="2017-12-03T19:12:56.680" v="4"/>
          <ac:picMkLst>
            <pc:docMk/>
            <pc:sldMk cId="2245956551" sldId="258"/>
            <ac:picMk id="6" creationId="{CE56B2BD-C56E-4B5F-8673-C692E7F6ED61}"/>
          </ac:picMkLst>
        </pc:picChg>
        <pc:picChg chg="del">
          <ac:chgData name="Chavez, Lucas J" userId="1003BFFD98727B32@LIVE.COM" providerId="AD" clId="Web-{9136BB49-3CCD-49E8-B71D-E1666E6565ED}" dt="2017-12-03T19:10:40.081" v="2"/>
          <ac:picMkLst>
            <pc:docMk/>
            <pc:sldMk cId="2245956551" sldId="258"/>
            <ac:picMk id="8" creationId="{00000000-0000-0000-0000-000000000000}"/>
          </ac:picMkLst>
        </pc:picChg>
        <pc:picChg chg="add del mod ord">
          <ac:chgData name="Chavez, Lucas J" userId="1003BFFD98727B32@LIVE.COM" providerId="AD" clId="Web-{9136BB49-3CCD-49E8-B71D-E1666E6565ED}" dt="2017-12-03T19:13:22.946" v="6"/>
          <ac:picMkLst>
            <pc:docMk/>
            <pc:sldMk cId="2245956551" sldId="258"/>
            <ac:picMk id="11" creationId="{AE45CB37-0F18-464E-A2A9-B63ADE473570}"/>
          </ac:picMkLst>
        </pc:picChg>
        <pc:picChg chg="add mod ord">
          <ac:chgData name="Chavez, Lucas J" userId="1003BFFD98727B32@LIVE.COM" providerId="AD" clId="Web-{9136BB49-3CCD-49E8-B71D-E1666E6565ED}" dt="2017-12-03T19:14:41.776" v="14"/>
          <ac:picMkLst>
            <pc:docMk/>
            <pc:sldMk cId="2245956551" sldId="258"/>
            <ac:picMk id="15" creationId="{41EFE19A-7378-494D-8B97-0DE72F82387D}"/>
          </ac:picMkLst>
        </pc:picChg>
      </pc:sldChg>
      <pc:sldChg chg="modSp">
        <pc:chgData name="Chavez, Lucas J" userId="1003BFFD98727B32@LIVE.COM" providerId="AD" clId="Web-{9136BB49-3CCD-49E8-B71D-E1666E6565ED}" dt="2017-12-03T19:10:22.346" v="1"/>
        <pc:sldMkLst>
          <pc:docMk/>
          <pc:sldMk cId="2814704844" sldId="284"/>
        </pc:sldMkLst>
        <pc:spChg chg="mod">
          <ac:chgData name="Chavez, Lucas J" userId="1003BFFD98727B32@LIVE.COM" providerId="AD" clId="Web-{9136BB49-3CCD-49E8-B71D-E1666E6565ED}" dt="2017-12-03T19:10:22.346" v="1"/>
          <ac:spMkLst>
            <pc:docMk/>
            <pc:sldMk cId="2814704844" sldId="284"/>
            <ac:spMk id="2" creationId="{E8E210FB-F0A5-4DB2-A85F-15308D7A607C}"/>
          </ac:spMkLst>
        </pc:spChg>
        <pc:spChg chg="mod">
          <ac:chgData name="Chavez, Lucas J" userId="1003BFFD98727B32@LIVE.COM" providerId="AD" clId="Web-{9136BB49-3CCD-49E8-B71D-E1666E6565ED}" dt="2017-12-03T19:10:08.909" v="0"/>
          <ac:spMkLst>
            <pc:docMk/>
            <pc:sldMk cId="2814704844" sldId="284"/>
            <ac:spMk id="3" creationId="{9CDE7364-C1A6-4378-9D23-CEFB5B7C1FDB}"/>
          </ac:spMkLst>
        </pc:spChg>
      </pc:sldChg>
    </pc:docChg>
  </pc:docChgLst>
  <pc:docChgLst>
    <pc:chgData name="Emerson, Julian" userId="1003BFFD8CCE7295@LIVE.COM" providerId="AD" clId="Web-{45D152B4-B11B-4947-A461-46FEE9913CAD}"/>
    <pc:docChg chg="modSld">
      <pc:chgData name="Emerson, Julian" userId="1003BFFD8CCE7295@LIVE.COM" providerId="AD" clId="Web-{45D152B4-B11B-4947-A461-46FEE9913CAD}" dt="2017-12-04T14:39:31.261" v="2039"/>
      <pc:docMkLst>
        <pc:docMk/>
      </pc:docMkLst>
      <pc:sldChg chg="modSp">
        <pc:chgData name="Emerson, Julian" userId="1003BFFD8CCE7295@LIVE.COM" providerId="AD" clId="Web-{45D152B4-B11B-4947-A461-46FEE9913CAD}" dt="2017-12-04T13:43:07.612" v="2"/>
        <pc:sldMkLst>
          <pc:docMk/>
          <pc:sldMk cId="2279285476" sldId="287"/>
        </pc:sldMkLst>
        <pc:spChg chg="mod">
          <ac:chgData name="Emerson, Julian" userId="1003BFFD8CCE7295@LIVE.COM" providerId="AD" clId="Web-{45D152B4-B11B-4947-A461-46FEE9913CAD}" dt="2017-12-04T13:43:07.612" v="2"/>
          <ac:spMkLst>
            <pc:docMk/>
            <pc:sldMk cId="2279285476" sldId="287"/>
            <ac:spMk id="4" creationId="{094D6610-D917-4C89-BD57-1F13EE9DB54C}"/>
          </ac:spMkLst>
        </pc:spChg>
        <pc:spChg chg="mod">
          <ac:chgData name="Emerson, Julian" userId="1003BFFD8CCE7295@LIVE.COM" providerId="AD" clId="Web-{45D152B4-B11B-4947-A461-46FEE9913CAD}" dt="2017-12-04T13:42:56.299" v="0"/>
          <ac:spMkLst>
            <pc:docMk/>
            <pc:sldMk cId="2279285476" sldId="287"/>
            <ac:spMk id="15" creationId="{1274E5D5-E8D7-4ECB-B2EA-5E41DF0BB179}"/>
          </ac:spMkLst>
        </pc:spChg>
        <pc:picChg chg="mod">
          <ac:chgData name="Emerson, Julian" userId="1003BFFD8CCE7295@LIVE.COM" providerId="AD" clId="Web-{45D152B4-B11B-4947-A461-46FEE9913CAD}" dt="2017-12-04T13:43:01.471" v="1"/>
          <ac:picMkLst>
            <pc:docMk/>
            <pc:sldMk cId="2279285476" sldId="287"/>
            <ac:picMk id="11" creationId="{66C87625-0F17-475B-A603-B292A7E86899}"/>
          </ac:picMkLst>
        </pc:picChg>
      </pc:sldChg>
      <pc:sldChg chg="addSp modSp">
        <pc:chgData name="Emerson, Julian" userId="1003BFFD8CCE7295@LIVE.COM" providerId="AD" clId="Web-{45D152B4-B11B-4947-A461-46FEE9913CAD}" dt="2017-12-04T14:07:00.967" v="287"/>
        <pc:sldMkLst>
          <pc:docMk/>
          <pc:sldMk cId="4146001864" sldId="288"/>
        </pc:sldMkLst>
        <pc:spChg chg="add mod">
          <ac:chgData name="Emerson, Julian" userId="1003BFFD8CCE7295@LIVE.COM" providerId="AD" clId="Web-{45D152B4-B11B-4947-A461-46FEE9913CAD}" dt="2017-12-04T13:49:38.039" v="193"/>
          <ac:spMkLst>
            <pc:docMk/>
            <pc:sldMk cId="4146001864" sldId="288"/>
            <ac:spMk id="5" creationId="{6BE18E60-62F8-443E-9E8C-A86EAA9E4690}"/>
          </ac:spMkLst>
        </pc:spChg>
        <pc:spChg chg="add mod">
          <ac:chgData name="Emerson, Julian" userId="1003BFFD8CCE7295@LIVE.COM" providerId="AD" clId="Web-{45D152B4-B11B-4947-A461-46FEE9913CAD}" dt="2017-12-04T14:07:00.967" v="287"/>
          <ac:spMkLst>
            <pc:docMk/>
            <pc:sldMk cId="4146001864" sldId="288"/>
            <ac:spMk id="7" creationId="{E95E1A8D-DD12-478A-ADD5-365113B24CE0}"/>
          </ac:spMkLst>
        </pc:spChg>
        <pc:picChg chg="mod">
          <ac:chgData name="Emerson, Julian" userId="1003BFFD8CCE7295@LIVE.COM" providerId="AD" clId="Web-{45D152B4-B11B-4947-A461-46FEE9913CAD}" dt="2017-12-04T13:49:40.617" v="195"/>
          <ac:picMkLst>
            <pc:docMk/>
            <pc:sldMk cId="4146001864" sldId="288"/>
            <ac:picMk id="6" creationId="{2CA1F1AA-DA98-44FD-8E9B-EBEAD4D6895F}"/>
          </ac:picMkLst>
        </pc:picChg>
      </pc:sldChg>
      <pc:sldChg chg="addSp modSp">
        <pc:chgData name="Emerson, Julian" userId="1003BFFD8CCE7295@LIVE.COM" providerId="AD" clId="Web-{45D152B4-B11B-4947-A461-46FEE9913CAD}" dt="2017-12-04T14:15:26.156" v="628"/>
        <pc:sldMkLst>
          <pc:docMk/>
          <pc:sldMk cId="2474055252" sldId="289"/>
        </pc:sldMkLst>
        <pc:spChg chg="add mod">
          <ac:chgData name="Emerson, Julian" userId="1003BFFD8CCE7295@LIVE.COM" providerId="AD" clId="Web-{45D152B4-B11B-4947-A461-46FEE9913CAD}" dt="2017-12-04T14:12:24.697" v="442"/>
          <ac:spMkLst>
            <pc:docMk/>
            <pc:sldMk cId="2474055252" sldId="289"/>
            <ac:spMk id="4" creationId="{B1057D7A-3459-4C13-B9ED-F137394E8AAD}"/>
          </ac:spMkLst>
        </pc:spChg>
        <pc:spChg chg="add mod">
          <ac:chgData name="Emerson, Julian" userId="1003BFFD8CCE7295@LIVE.COM" providerId="AD" clId="Web-{45D152B4-B11B-4947-A461-46FEE9913CAD}" dt="2017-12-04T14:15:26.156" v="628"/>
          <ac:spMkLst>
            <pc:docMk/>
            <pc:sldMk cId="2474055252" sldId="289"/>
            <ac:spMk id="6" creationId="{4367B270-5A9D-457E-8B10-FAB4F567EF80}"/>
          </ac:spMkLst>
        </pc:spChg>
        <pc:picChg chg="mod">
          <ac:chgData name="Emerson, Julian" userId="1003BFFD8CCE7295@LIVE.COM" providerId="AD" clId="Web-{45D152B4-B11B-4947-A461-46FEE9913CAD}" dt="2017-12-04T14:15:23.125" v="627"/>
          <ac:picMkLst>
            <pc:docMk/>
            <pc:sldMk cId="2474055252" sldId="289"/>
            <ac:picMk id="8" creationId="{D1C5E0E5-319F-4A95-97B3-DE319785C820}"/>
          </ac:picMkLst>
        </pc:picChg>
      </pc:sldChg>
      <pc:sldChg chg="addSp modSp">
        <pc:chgData name="Emerson, Julian" userId="1003BFFD8CCE7295@LIVE.COM" providerId="AD" clId="Web-{45D152B4-B11B-4947-A461-46FEE9913CAD}" dt="2017-12-04T14:27:40.667" v="1282"/>
        <pc:sldMkLst>
          <pc:docMk/>
          <pc:sldMk cId="3306960731" sldId="290"/>
        </pc:sldMkLst>
        <pc:spChg chg="add mod">
          <ac:chgData name="Emerson, Julian" userId="1003BFFD8CCE7295@LIVE.COM" providerId="AD" clId="Web-{45D152B4-B11B-4947-A461-46FEE9913CAD}" dt="2017-12-04T14:22:09.550" v="1030"/>
          <ac:spMkLst>
            <pc:docMk/>
            <pc:sldMk cId="3306960731" sldId="290"/>
            <ac:spMk id="3" creationId="{280391BA-27DA-43BD-9174-8FA707C79409}"/>
          </ac:spMkLst>
        </pc:spChg>
        <pc:spChg chg="add mod">
          <ac:chgData name="Emerson, Julian" userId="1003BFFD8CCE7295@LIVE.COM" providerId="AD" clId="Web-{45D152B4-B11B-4947-A461-46FEE9913CAD}" dt="2017-12-04T14:27:40.667" v="1282"/>
          <ac:spMkLst>
            <pc:docMk/>
            <pc:sldMk cId="3306960731" sldId="290"/>
            <ac:spMk id="4" creationId="{96E14D12-2F76-4319-A417-DAE3FBA39452}"/>
          </ac:spMkLst>
        </pc:spChg>
        <pc:picChg chg="mod">
          <ac:chgData name="Emerson, Julian" userId="1003BFFD8CCE7295@LIVE.COM" providerId="AD" clId="Web-{45D152B4-B11B-4947-A461-46FEE9913CAD}" dt="2017-12-04T14:22:10.441" v="1032"/>
          <ac:picMkLst>
            <pc:docMk/>
            <pc:sldMk cId="3306960731" sldId="290"/>
            <ac:picMk id="15" creationId="{67435DA2-5D24-44B3-ABF4-9AC285110AA3}"/>
          </ac:picMkLst>
        </pc:picChg>
      </pc:sldChg>
      <pc:sldChg chg="addSp modSp">
        <pc:chgData name="Emerson, Julian" userId="1003BFFD8CCE7295@LIVE.COM" providerId="AD" clId="Web-{45D152B4-B11B-4947-A461-46FEE9913CAD}" dt="2017-12-04T14:35:55.382" v="1764"/>
        <pc:sldMkLst>
          <pc:docMk/>
          <pc:sldMk cId="2354725094" sldId="291"/>
        </pc:sldMkLst>
        <pc:spChg chg="add mod">
          <ac:chgData name="Emerson, Julian" userId="1003BFFD8CCE7295@LIVE.COM" providerId="AD" clId="Web-{45D152B4-B11B-4947-A461-46FEE9913CAD}" dt="2017-12-04T14:30:58.904" v="1579"/>
          <ac:spMkLst>
            <pc:docMk/>
            <pc:sldMk cId="2354725094" sldId="291"/>
            <ac:spMk id="3" creationId="{0AECEF3B-830A-46A7-8808-B61CD7E3D300}"/>
          </ac:spMkLst>
        </pc:spChg>
        <pc:spChg chg="add mod">
          <ac:chgData name="Emerson, Julian" userId="1003BFFD8CCE7295@LIVE.COM" providerId="AD" clId="Web-{45D152B4-B11B-4947-A461-46FEE9913CAD}" dt="2017-12-04T14:35:55.382" v="1764"/>
          <ac:spMkLst>
            <pc:docMk/>
            <pc:sldMk cId="2354725094" sldId="291"/>
            <ac:spMk id="4" creationId="{6C72B358-9221-4679-BAA7-D8A91BBBA970}"/>
          </ac:spMkLst>
        </pc:spChg>
        <pc:picChg chg="mod">
          <ac:chgData name="Emerson, Julian" userId="1003BFFD8CCE7295@LIVE.COM" providerId="AD" clId="Web-{45D152B4-B11B-4947-A461-46FEE9913CAD}" dt="2017-12-04T14:31:01.029" v="1581"/>
          <ac:picMkLst>
            <pc:docMk/>
            <pc:sldMk cId="2354725094" sldId="291"/>
            <ac:picMk id="7" creationId="{CBBAD88B-1BB5-497A-A52D-BFE0EAAFF2DF}"/>
          </ac:picMkLst>
        </pc:picChg>
      </pc:sldChg>
      <pc:sldChg chg="addSp modSp">
        <pc:chgData name="Emerson, Julian" userId="1003BFFD8CCE7295@LIVE.COM" providerId="AD" clId="Web-{45D152B4-B11B-4947-A461-46FEE9913CAD}" dt="2017-12-04T14:39:31.261" v="2038"/>
        <pc:sldMkLst>
          <pc:docMk/>
          <pc:sldMk cId="173213105" sldId="292"/>
        </pc:sldMkLst>
        <pc:spChg chg="add mod">
          <ac:chgData name="Emerson, Julian" userId="1003BFFD8CCE7295@LIVE.COM" providerId="AD" clId="Web-{45D152B4-B11B-4947-A461-46FEE9913CAD}" dt="2017-12-04T14:39:31.261" v="2038"/>
          <ac:spMkLst>
            <pc:docMk/>
            <pc:sldMk cId="173213105" sldId="292"/>
            <ac:spMk id="3" creationId="{A8E686B0-D52A-4414-8FC1-73535F89599C}"/>
          </ac:spMkLst>
        </pc:spChg>
      </pc:sldChg>
    </pc:docChg>
  </pc:docChgLst>
  <pc:docChgLst>
    <pc:chgData name="Emerson, Julian" userId="1003BFFD8CCE7295@LIVE.COM" providerId="AD" clId="Web-{72C3FB3B-D8BE-4D43-8E4E-7BF31D61DF59}"/>
    <pc:docChg chg="modSld">
      <pc:chgData name="Emerson, Julian" userId="1003BFFD8CCE7295@LIVE.COM" providerId="AD" clId="Web-{72C3FB3B-D8BE-4D43-8E4E-7BF31D61DF59}" dt="2017-12-04T13:41:46.888" v="385"/>
      <pc:docMkLst>
        <pc:docMk/>
      </pc:docMkLst>
      <pc:sldChg chg="addSp modSp">
        <pc:chgData name="Emerson, Julian" userId="1003BFFD8CCE7295@LIVE.COM" providerId="AD" clId="Web-{72C3FB3B-D8BE-4D43-8E4E-7BF31D61DF59}" dt="2017-12-04T13:41:46.888" v="385"/>
        <pc:sldMkLst>
          <pc:docMk/>
          <pc:sldMk cId="2279285476" sldId="287"/>
        </pc:sldMkLst>
        <pc:spChg chg="add mod">
          <ac:chgData name="Emerson, Julian" userId="1003BFFD8CCE7295@LIVE.COM" providerId="AD" clId="Web-{72C3FB3B-D8BE-4D43-8E4E-7BF31D61DF59}" dt="2017-12-04T13:41:46.888" v="385"/>
          <ac:spMkLst>
            <pc:docMk/>
            <pc:sldMk cId="2279285476" sldId="287"/>
            <ac:spMk id="4" creationId="{094D6610-D917-4C89-BD57-1F13EE9DB54C}"/>
          </ac:spMkLst>
        </pc:spChg>
        <pc:spChg chg="mod">
          <ac:chgData name="Emerson, Julian" userId="1003BFFD8CCE7295@LIVE.COM" providerId="AD" clId="Web-{72C3FB3B-D8BE-4D43-8E4E-7BF31D61DF59}" dt="2017-12-04T13:34:56.036" v="245"/>
          <ac:spMkLst>
            <pc:docMk/>
            <pc:sldMk cId="2279285476" sldId="287"/>
            <ac:spMk id="15" creationId="{1274E5D5-E8D7-4ECB-B2EA-5E41DF0BB179}"/>
          </ac:spMkLst>
        </pc:spChg>
        <pc:picChg chg="mod">
          <ac:chgData name="Emerson, Julian" userId="1003BFFD8CCE7295@LIVE.COM" providerId="AD" clId="Web-{72C3FB3B-D8BE-4D43-8E4E-7BF31D61DF59}" dt="2017-12-04T13:35:12.193" v="248"/>
          <ac:picMkLst>
            <pc:docMk/>
            <pc:sldMk cId="2279285476" sldId="287"/>
            <ac:picMk id="11" creationId="{66C87625-0F17-475B-A603-B292A7E86899}"/>
          </ac:picMkLst>
        </pc:picChg>
      </pc:sldChg>
    </pc:docChg>
  </pc:docChgLst>
  <pc:docChgLst>
    <pc:chgData name="Chavez, Lucas J" userId="1003BFFD98727B32@LIVE.COM" providerId="AD" clId="Web-{4D6FE99F-2D09-4A39-8495-863CF88EC81A}"/>
    <pc:docChg chg="addSld modSld modSection">
      <pc:chgData name="Chavez, Lucas J" userId="1003BFFD98727B32@LIVE.COM" providerId="AD" clId="Web-{4D6FE99F-2D09-4A39-8495-863CF88EC81A}" dt="2017-12-04T04:00:05.916" v="942"/>
      <pc:docMkLst>
        <pc:docMk/>
      </pc:docMkLst>
      <pc:sldChg chg="addSp delSp modSp mod setBg">
        <pc:chgData name="Chavez, Lucas J" userId="1003BFFD98727B32@LIVE.COM" providerId="AD" clId="Web-{4D6FE99F-2D09-4A39-8495-863CF88EC81A}" dt="2017-12-04T03:50:40.779" v="810"/>
        <pc:sldMkLst>
          <pc:docMk/>
          <pc:sldMk cId="2871584216" sldId="257"/>
        </pc:sldMkLst>
        <pc:spChg chg="mod">
          <ac:chgData name="Chavez, Lucas J" userId="1003BFFD98727B32@LIVE.COM" providerId="AD" clId="Web-{4D6FE99F-2D09-4A39-8495-863CF88EC81A}" dt="2017-12-04T03:41:31.094" v="319"/>
          <ac:spMkLst>
            <pc:docMk/>
            <pc:sldMk cId="2871584216" sldId="257"/>
            <ac:spMk id="2" creationId="{5744382A-396F-4326-9175-9C00ADDC83AE}"/>
          </ac:spMkLst>
        </pc:spChg>
        <pc:spChg chg="mod">
          <ac:chgData name="Chavez, Lucas J" userId="1003BFFD98727B32@LIVE.COM" providerId="AD" clId="Web-{4D6FE99F-2D09-4A39-8495-863CF88EC81A}" dt="2017-12-04T03:42:02.720" v="325"/>
          <ac:spMkLst>
            <pc:docMk/>
            <pc:sldMk cId="2871584216" sldId="257"/>
            <ac:spMk id="3" creationId="{00000000-0000-0000-0000-000000000000}"/>
          </ac:spMkLst>
        </pc:spChg>
        <pc:spChg chg="add del mod">
          <ac:chgData name="Chavez, Lucas J" userId="1003BFFD98727B32@LIVE.COM" providerId="AD" clId="Web-{4D6FE99F-2D09-4A39-8495-863CF88EC81A}" dt="2017-12-04T03:41:02.844" v="315"/>
          <ac:spMkLst>
            <pc:docMk/>
            <pc:sldMk cId="2871584216" sldId="257"/>
            <ac:spMk id="5" creationId="{DC2B033E-1694-4596-ADC9-C976B7B50CD8}"/>
          </ac:spMkLst>
        </pc:spChg>
        <pc:spChg chg="add mod">
          <ac:chgData name="Chavez, Lucas J" userId="1003BFFD98727B32@LIVE.COM" providerId="AD" clId="Web-{4D6FE99F-2D09-4A39-8495-863CF88EC81A}" dt="2017-12-04T03:50:40.779" v="810"/>
          <ac:spMkLst>
            <pc:docMk/>
            <pc:sldMk cId="2871584216" sldId="257"/>
            <ac:spMk id="11" creationId="{00000000-0000-0000-0000-000000000000}"/>
          </ac:spMkLst>
        </pc:spChg>
        <pc:picChg chg="add mod">
          <ac:chgData name="Chavez, Lucas J" userId="1003BFFD98727B32@LIVE.COM" providerId="AD" clId="Web-{4D6FE99F-2D09-4A39-8495-863CF88EC81A}" dt="2017-12-04T03:43:37.346" v="379"/>
          <ac:picMkLst>
            <pc:docMk/>
            <pc:sldMk cId="2871584216" sldId="257"/>
            <ac:picMk id="8" creationId="{65854534-FD5C-4F72-8087-D8E45341694A}"/>
          </ac:picMkLst>
        </pc:picChg>
        <pc:picChg chg="del">
          <ac:chgData name="Chavez, Lucas J" userId="1003BFFD98727B32@LIVE.COM" providerId="AD" clId="Web-{4D6FE99F-2D09-4A39-8495-863CF88EC81A}" dt="2017-12-04T03:40:28.187" v="314"/>
          <ac:picMkLst>
            <pc:docMk/>
            <pc:sldMk cId="2871584216" sldId="257"/>
            <ac:picMk id="9" creationId="{00000000-0000-0000-0000-000000000000}"/>
          </ac:picMkLst>
        </pc:picChg>
        <pc:picChg chg="add del mod ord">
          <ac:chgData name="Chavez, Lucas J" userId="1003BFFD98727B32@LIVE.COM" providerId="AD" clId="Web-{4D6FE99F-2D09-4A39-8495-863CF88EC81A}" dt="2017-12-04T03:41:31.094" v="319"/>
          <ac:picMkLst>
            <pc:docMk/>
            <pc:sldMk cId="2871584216" sldId="257"/>
            <ac:picMk id="9" creationId="{65854534-FD5C-4F72-8087-D8E45341694A}"/>
          </ac:picMkLst>
        </pc:picChg>
      </pc:sldChg>
      <pc:sldChg chg="addSp modSp">
        <pc:chgData name="Chavez, Lucas J" userId="1003BFFD98727B32@LIVE.COM" providerId="AD" clId="Web-{4D6FE99F-2D09-4A39-8495-863CF88EC81A}" dt="2017-12-04T03:55:02.224" v="890"/>
        <pc:sldMkLst>
          <pc:docMk/>
          <pc:sldMk cId="2245956551" sldId="258"/>
        </pc:sldMkLst>
        <pc:spChg chg="add mod">
          <ac:chgData name="Chavez, Lucas J" userId="1003BFFD98727B32@LIVE.COM" providerId="AD" clId="Web-{4D6FE99F-2D09-4A39-8495-863CF88EC81A}" dt="2017-12-04T03:55:02.224" v="890"/>
          <ac:spMkLst>
            <pc:docMk/>
            <pc:sldMk cId="2245956551" sldId="258"/>
            <ac:spMk id="4" creationId="{69DAE607-8C95-4143-8341-EA3190DB228A}"/>
          </ac:spMkLst>
        </pc:spChg>
      </pc:sldChg>
      <pc:sldChg chg="delSp">
        <pc:chgData name="Chavez, Lucas J" userId="1003BFFD98727B32@LIVE.COM" providerId="AD" clId="Web-{4D6FE99F-2D09-4A39-8495-863CF88EC81A}" dt="2017-12-04T03:39:38.577" v="313"/>
        <pc:sldMkLst>
          <pc:docMk/>
          <pc:sldMk cId="411727854" sldId="269"/>
        </pc:sldMkLst>
        <pc:picChg chg="del">
          <ac:chgData name="Chavez, Lucas J" userId="1003BFFD98727B32@LIVE.COM" providerId="AD" clId="Web-{4D6FE99F-2D09-4A39-8495-863CF88EC81A}" dt="2017-12-04T03:39:38.577" v="313"/>
          <ac:picMkLst>
            <pc:docMk/>
            <pc:sldMk cId="411727854" sldId="269"/>
            <ac:picMk id="5" creationId="{00000000-0000-0000-0000-000000000000}"/>
          </ac:picMkLst>
        </pc:picChg>
      </pc:sldChg>
      <pc:sldChg chg="modSp">
        <pc:chgData name="Chavez, Lucas J" userId="1003BFFD98727B32@LIVE.COM" providerId="AD" clId="Web-{4D6FE99F-2D09-4A39-8495-863CF88EC81A}" dt="2017-12-04T03:39:22.608" v="311"/>
        <pc:sldMkLst>
          <pc:docMk/>
          <pc:sldMk cId="2814704844" sldId="284"/>
        </pc:sldMkLst>
        <pc:spChg chg="mod">
          <ac:chgData name="Chavez, Lucas J" userId="1003BFFD98727B32@LIVE.COM" providerId="AD" clId="Web-{4D6FE99F-2D09-4A39-8495-863CF88EC81A}" dt="2017-12-04T03:39:22.608" v="311"/>
          <ac:spMkLst>
            <pc:docMk/>
            <pc:sldMk cId="2814704844" sldId="284"/>
            <ac:spMk id="3" creationId="{9CDE7364-C1A6-4378-9D23-CEFB5B7C1FDB}"/>
          </ac:spMkLst>
        </pc:spChg>
      </pc:sldChg>
      <pc:sldChg chg="modSp new">
        <pc:chgData name="Chavez, Lucas J" userId="1003BFFD98727B32@LIVE.COM" providerId="AD" clId="Web-{4D6FE99F-2D09-4A39-8495-863CF88EC81A}" dt="2017-12-04T04:00:03.322" v="941"/>
        <pc:sldMkLst>
          <pc:docMk/>
          <pc:sldMk cId="1692521445" sldId="293"/>
        </pc:sldMkLst>
        <pc:spChg chg="mod">
          <ac:chgData name="Chavez, Lucas J" userId="1003BFFD98727B32@LIVE.COM" providerId="AD" clId="Web-{4D6FE99F-2D09-4A39-8495-863CF88EC81A}" dt="2017-12-04T03:58:58.431" v="930"/>
          <ac:spMkLst>
            <pc:docMk/>
            <pc:sldMk cId="1692521445" sldId="293"/>
            <ac:spMk id="2" creationId="{86365F7D-1D19-4386-9A35-2D1169C77378}"/>
          </ac:spMkLst>
        </pc:spChg>
        <pc:spChg chg="mod">
          <ac:chgData name="Chavez, Lucas J" userId="1003BFFD98727B32@LIVE.COM" providerId="AD" clId="Web-{4D6FE99F-2D09-4A39-8495-863CF88EC81A}" dt="2017-12-04T04:00:03.322" v="941"/>
          <ac:spMkLst>
            <pc:docMk/>
            <pc:sldMk cId="1692521445" sldId="293"/>
            <ac:spMk id="3" creationId="{C9D25244-1858-4F94-9E20-E9234A6B5F6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D84AD-3FAE-4A55-A979-9E31E9891045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A32B3-3B8C-4DB7-A5D9-BF3CEA081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83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A32B3-3B8C-4DB7-A5D9-BF3CEA0813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46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Stick with the theme for</a:t>
            </a:r>
            <a:r>
              <a:rPr lang="en-US" baseline="0"/>
              <a:t> Violet Crown Trial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A32B3-3B8C-4DB7-A5D9-BF3CEA0813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39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A32B3-3B8C-4DB7-A5D9-BF3CEA0813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79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A32B3-3B8C-4DB7-A5D9-BF3CEA0813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34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A32B3-3B8C-4DB7-A5D9-BF3CEA08139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368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A32B3-3B8C-4DB7-A5D9-BF3CEA08139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578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A32B3-3B8C-4DB7-A5D9-BF3CEA08139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61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A32B3-3B8C-4DB7-A5D9-BF3CEA08139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31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84609-D3DF-4C38-A8DF-192933EA4C1C}" type="datetime1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6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8A9F7-240A-4C46-9C9D-7890C3AC9379}" type="datetime1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87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D706-3FCC-4424-AD8C-E043100CB0BD}" type="datetime1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0867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F7BD-69F6-481C-BD5E-88CE647B9292}" type="datetime1">
              <a:rPr lang="en-US" smtClean="0"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98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3F17-47B5-435C-B942-459A70B3C8D6}" type="datetime1">
              <a:rPr lang="en-US" smtClean="0"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5423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8709-5C02-4160-850C-99FE62F2544C}" type="datetime1">
              <a:rPr lang="en-US" smtClean="0"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075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467E0-27C3-4067-9225-0164B53B22C0}" type="datetime1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66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8FDA5-30D7-40A0-99EF-0D55BF55119A}" type="datetime1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69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5064-10DD-4C86-8F1D-B8BA14B0FEAF}" type="datetime1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98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FB38-10B9-4691-9819-2E51DE4C3327}" type="datetime1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6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BFFA-E2EE-4B7A-AF72-CB0584C96B50}" type="datetime1">
              <a:rPr lang="en-US" smtClean="0"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80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42FE-19C1-4D2F-A50C-45D339CC07A9}" type="datetime1">
              <a:rPr lang="en-US" smtClean="0"/>
              <a:t>12/4/2017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44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426D6-4A55-4F42-A33C-636E4A074521}" type="datetime1">
              <a:rPr lang="en-US" smtClean="0"/>
              <a:t>12/4/2017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4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F133-7D84-472D-A8B8-32660A333A05}" type="datetime1">
              <a:rPr lang="en-US" smtClean="0"/>
              <a:t>12/4/2017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0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04D5-23BF-4D3B-AFF0-C599CD3620C8}" type="datetime1">
              <a:rPr lang="en-US" smtClean="0"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04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F067-7959-4FB6-84AA-736E291A8711}" type="datetime1">
              <a:rPr lang="en-US" smtClean="0"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172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867B8-72B5-4413-AFCF-8475CF1A08FC}" type="datetime1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2EA518E-6C90-4FB8-9D88-C59B749893F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AFC3C9-5F6F-4B0C-B9BC-4538C1E6F3E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0424"/>
            <a:ext cx="12192000" cy="23075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BA844245-4805-4DD5-AF47-842A0B27FA7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5019122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2873" y="782782"/>
            <a:ext cx="9008254" cy="3410475"/>
          </a:xfrm>
        </p:spPr>
        <p:txBody>
          <a:bodyPr anchor="ctr">
            <a:normAutofit/>
          </a:bodyPr>
          <a:lstStyle/>
          <a:p>
            <a:r>
              <a:rPr lang="en-US" sz="6000" dirty="0" smtClean="0"/>
              <a:t>Development of the Emerald </a:t>
            </a:r>
            <a:r>
              <a:rPr lang="en-US" sz="6000" dirty="0"/>
              <a:t>Crown Trail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4165" y="4709627"/>
            <a:ext cx="8956962" cy="1126283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In Conjuction</a:t>
            </a:r>
          </a:p>
          <a:p>
            <a:r>
              <a:rPr lang="en-US">
                <a:solidFill>
                  <a:schemeClr val="bg1"/>
                </a:solidFill>
              </a:rPr>
              <a:t>San Marcos GreenBelt Alliance &amp; TrailBlazers Consulting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4514" y="5090205"/>
            <a:ext cx="779767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87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65F7D-1D19-4386-9A35-2D1169C77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Trails incorporated with Parcel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25244-1858-4F94-9E20-E9234A6B5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8A35A0-CC21-4549-AF78-DC7592450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5" descr="parcelcounttable.JPG">
            <a:extLst>
              <a:ext uri="{FF2B5EF4-FFF2-40B4-BE49-F238E27FC236}">
                <a16:creationId xmlns:a16="http://schemas.microsoft.com/office/drawing/2014/main" id="{98DD2A09-B10D-4C2B-BECB-EC6F1048F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2445" y="1504950"/>
            <a:ext cx="6010275" cy="3822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A50A46-5D4E-4287-A177-7AD39ED39B72}"/>
              </a:ext>
            </a:extLst>
          </p:cNvPr>
          <p:cNvSpPr txBox="1"/>
          <p:nvPr/>
        </p:nvSpPr>
        <p:spPr>
          <a:xfrm>
            <a:off x="1847354" y="1504950"/>
            <a:ext cx="2743200" cy="4801314"/>
          </a:xfrm>
          <a:prstGeom prst="rect">
            <a:avLst/>
          </a:prstGeom>
          <a:solidFill>
            <a:schemeClr val="bg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v"/>
            </a:pPr>
            <a:r>
              <a:rPr lang="en-US"/>
              <a:t>Each trail developed was joined with parcel data to allow for an accurate parcel count</a:t>
            </a:r>
          </a:p>
          <a:p>
            <a:pPr marL="285750" indent="-285750">
              <a:buFont typeface="Wingdings"/>
              <a:buChar char="v"/>
            </a:pPr>
            <a:endParaRPr lang="en-US"/>
          </a:p>
          <a:p>
            <a:pPr marL="285750" indent="-285750">
              <a:buFont typeface="Wingdings"/>
              <a:buChar char="v"/>
            </a:pPr>
            <a:r>
              <a:rPr lang="en-US"/>
              <a:t>We also provided SMGA excel sheets of the data we collected from this join.</a:t>
            </a:r>
          </a:p>
          <a:p>
            <a:pPr marL="742950" lvl="1" indent="-285750">
              <a:buFont typeface="Wingdings"/>
              <a:buChar char="v"/>
            </a:pPr>
            <a:r>
              <a:rPr lang="en-US"/>
              <a:t>Includes addresses, parcel number, and land owners</a:t>
            </a:r>
          </a:p>
        </p:txBody>
      </p:sp>
    </p:spTree>
    <p:extLst>
      <p:ext uri="{BB962C8B-B14F-4D97-AF65-F5344CB8AC3E}">
        <p14:creationId xmlns:p14="http://schemas.microsoft.com/office/powerpoint/2010/main" val="169252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43FE2D-6FA5-42DD-9855-D5866A7C8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</a:t>
            </a:fld>
            <a:endParaRPr lang="en-US"/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66C87625-0F17-475B-A603-B292A7E86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011030"/>
            <a:ext cx="3806034" cy="284697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7DB0EAA5-2F1C-477B-BB4B-D62634017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6501"/>
            <a:ext cx="3806033" cy="27945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033" y="377935"/>
            <a:ext cx="8385967" cy="648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28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43FE2D-6FA5-42DD-9855-D5866A7C8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033" y="377935"/>
            <a:ext cx="8385967" cy="64800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6501"/>
            <a:ext cx="3816410" cy="27945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A1F1AA-DA98-44FD-8E9B-EBEAD4D689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09354"/>
            <a:ext cx="3816411" cy="285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8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43FE2D-6FA5-42DD-9855-D5866A7C8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033" y="377935"/>
            <a:ext cx="8385967" cy="6480065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C68C8033-2A61-457B-A1B1-DCE8DF5F21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8177"/>
            <a:ext cx="3806033" cy="2791177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D1C5E0E5-319F-4A95-97B3-DE319785C8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5" y="4009354"/>
            <a:ext cx="3804508" cy="284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3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43FE2D-6FA5-42DD-9855-D5866A7C8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C68C8033-2A61-457B-A1B1-DCE8DF5F2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8177"/>
            <a:ext cx="3806033" cy="27911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189" y="371874"/>
            <a:ext cx="8393811" cy="6486126"/>
          </a:xfrm>
          <a:prstGeom prst="rect">
            <a:avLst/>
          </a:prstGeom>
        </p:spPr>
      </p:pic>
      <p:pic>
        <p:nvPicPr>
          <p:cNvPr id="9" name="Picture 13">
            <a:extLst>
              <a:ext uri="{FF2B5EF4-FFF2-40B4-BE49-F238E27FC236}">
                <a16:creationId xmlns:a16="http://schemas.microsoft.com/office/drawing/2014/main" id="{A5CDAF44-BD51-4ADE-8280-03141F1227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18177"/>
            <a:ext cx="3798189" cy="2791177"/>
          </a:xfrm>
          <a:prstGeom prst="rect">
            <a:avLst/>
          </a:prstGeom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67435DA2-5D24-44B3-ABF4-9AC285110A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006275"/>
            <a:ext cx="3790345" cy="285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8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43FE2D-6FA5-42DD-9855-D5866A7C8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189" y="371874"/>
            <a:ext cx="8393811" cy="6486126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3489FCA7-AE89-4749-989A-14DEFF7A8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88534"/>
            <a:ext cx="3790345" cy="2817741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CBBAD88B-1BB5-497A-A52D-BFE0EAAFF2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4006275"/>
            <a:ext cx="3790345" cy="286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9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43FE2D-6FA5-42DD-9855-D5866A7C8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189" y="371874"/>
            <a:ext cx="8393811" cy="6486126"/>
          </a:xfrm>
          <a:prstGeom prst="rect">
            <a:avLst/>
          </a:prstGeom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DFF6903A-0609-4D95-93E1-68EB73CDE5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844" y="1188534"/>
            <a:ext cx="3798188" cy="258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33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546801"/>
              </p:ext>
            </p:extLst>
          </p:nvPr>
        </p:nvGraphicFramePr>
        <p:xfrm>
          <a:off x="1691454" y="290417"/>
          <a:ext cx="10500546" cy="3507678"/>
        </p:xfrm>
        <a:graphic>
          <a:graphicData uri="http://schemas.openxmlformats.org/drawingml/2006/table">
            <a:tbl>
              <a:tblPr firstRow="1" firstCol="1" bandRow="1"/>
              <a:tblGrid>
                <a:gridCol w="5149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1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9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46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u="sng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Project Phase</a:t>
                      </a:r>
                      <a:endParaRPr lang="en-US" sz="2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1420" marR="12142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u="sng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Starting </a:t>
                      </a:r>
                      <a:endParaRPr lang="en-US" sz="2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1420" marR="12142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u="sng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Ending</a:t>
                      </a:r>
                      <a:endParaRPr lang="en-US" sz="2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1420" marR="12142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6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Data Processing</a:t>
                      </a: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1420" marR="12142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9/11/2017</a:t>
                      </a:r>
                      <a:endParaRPr lang="en-US" sz="21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1420" marR="12142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9/15/2017</a:t>
                      </a:r>
                      <a:endParaRPr lang="en-US" sz="21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1420" marR="12142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6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Data Analysis</a:t>
                      </a: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1420" marR="12142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9/18/2017</a:t>
                      </a: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1420" marR="12142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9/29/2017</a:t>
                      </a:r>
                      <a:endParaRPr lang="en-US" sz="21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1420" marR="12142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6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GIS and Map Development</a:t>
                      </a:r>
                      <a:endParaRPr lang="en-US" sz="21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1420" marR="12142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10/2/2017</a:t>
                      </a: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1420" marR="12142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11/17/2017</a:t>
                      </a: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1420" marR="12142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46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Data Interpretation</a:t>
                      </a: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1420" marR="12142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11/20/2017</a:t>
                      </a: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1420" marR="12142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11/24/2017</a:t>
                      </a: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1420" marR="12142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46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Presentation</a:t>
                      </a:r>
                      <a:endParaRPr lang="en-US" sz="21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1420" marR="12142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12/6/2017</a:t>
                      </a:r>
                      <a:endParaRPr lang="en-US" sz="21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1420" marR="12142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12/6/2017</a:t>
                      </a: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1420" marR="12142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23867" y="3982387"/>
          <a:ext cx="3011497" cy="2415960"/>
        </p:xfrm>
        <a:graphic>
          <a:graphicData uri="http://schemas.openxmlformats.org/drawingml/2006/table">
            <a:tbl>
              <a:tblPr firstRow="1" firstCol="1" bandRow="1"/>
              <a:tblGrid>
                <a:gridCol w="433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2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71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71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71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71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6797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cap="all" spc="100">
                          <a:solidFill>
                            <a:srgbClr val="2E74B5"/>
                          </a:solidFill>
                          <a:effectLst/>
                          <a:latin typeface="Calibri Light" charset="0"/>
                          <a:ea typeface="Times New Roman" charset="0"/>
                          <a:cs typeface="Times New Roman" charset="0"/>
                        </a:rPr>
                        <a:t>September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44" marR="824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7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all" spc="100">
                          <a:solidFill>
                            <a:srgbClr val="5B9BD5"/>
                          </a:solidFill>
                          <a:effectLst/>
                          <a:latin typeface="Calibri Light" charset="0"/>
                          <a:ea typeface="Times New Roman" charset="0"/>
                          <a:cs typeface="Times New Roman" charset="0"/>
                        </a:rPr>
                        <a:t>M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44" marR="824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all" spc="100">
                          <a:solidFill>
                            <a:srgbClr val="5B9BD5"/>
                          </a:solidFill>
                          <a:effectLst/>
                          <a:latin typeface="Calibri Light" charset="0"/>
                          <a:ea typeface="Times New Roman" charset="0"/>
                          <a:cs typeface="Times New Roman" charset="0"/>
                        </a:rPr>
                        <a:t>T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44" marR="824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all" spc="100">
                          <a:solidFill>
                            <a:srgbClr val="5B9BD5"/>
                          </a:solidFill>
                          <a:effectLst/>
                          <a:latin typeface="Calibri Light" charset="0"/>
                          <a:ea typeface="Times New Roman" charset="0"/>
                          <a:cs typeface="Times New Roman" charset="0"/>
                        </a:rPr>
                        <a:t>W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44" marR="824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all" spc="100">
                          <a:solidFill>
                            <a:srgbClr val="5B9BD5"/>
                          </a:solidFill>
                          <a:effectLst/>
                          <a:latin typeface="Calibri Light" charset="0"/>
                          <a:ea typeface="Times New Roman" charset="0"/>
                          <a:cs typeface="Times New Roman" charset="0"/>
                        </a:rPr>
                        <a:t>T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44" marR="824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all" spc="100">
                          <a:solidFill>
                            <a:srgbClr val="5B9BD5"/>
                          </a:solidFill>
                          <a:effectLst/>
                          <a:latin typeface="Calibri Light" charset="0"/>
                          <a:ea typeface="Times New Roman" charset="0"/>
                          <a:cs typeface="Times New Roman" charset="0"/>
                        </a:rPr>
                        <a:t>F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44" marR="824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all" spc="100">
                          <a:solidFill>
                            <a:srgbClr val="5B9BD5"/>
                          </a:solidFill>
                          <a:effectLst/>
                          <a:latin typeface="Calibri Light" charset="0"/>
                          <a:ea typeface="Times New Roman" charset="0"/>
                          <a:cs typeface="Times New Roman" charset="0"/>
                        </a:rPr>
                        <a:t>S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44" marR="824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" algn="ctr"/>
                        </a:tabLst>
                      </a:pPr>
                      <a:r>
                        <a:rPr lang="en-US" sz="1800" cap="all" spc="100">
                          <a:solidFill>
                            <a:srgbClr val="5B9BD5"/>
                          </a:solidFill>
                          <a:effectLst/>
                          <a:latin typeface="Calibri Light" charset="0"/>
                          <a:ea typeface="Times New Roman" charset="0"/>
                          <a:cs typeface="Times New Roman" charset="0"/>
                        </a:rPr>
                        <a:t>S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44" marR="824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2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44" marR="82444" marT="0" marB="0">
                    <a:lnL>
                      <a:noFill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44" marR="82444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44" marR="82444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44" marR="82444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44" marR="82444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44" marR="82444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3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44" marR="82444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2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4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44" marR="82444" marT="0" marB="0">
                    <a:lnL>
                      <a:noFill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5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44" marR="82444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6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44" marR="82444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7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44" marR="82444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8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44" marR="82444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9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44" marR="82444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10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44" marR="82444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2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11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44" marR="82444" marT="0" marB="0">
                    <a:lnL>
                      <a:noFill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E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12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44" marR="82444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E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13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44" marR="82444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E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14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44" marR="82444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E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15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44" marR="82444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E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16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44" marR="82444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17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44" marR="82444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2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18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44" marR="82444" marT="0" marB="0">
                    <a:lnL>
                      <a:noFill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73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19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44" marR="82444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73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20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44" marR="82444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73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21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44" marR="82444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73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22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44" marR="82444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73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23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44" marR="82444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24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44" marR="82444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2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25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44" marR="82444" marT="0" marB="0">
                    <a:lnL>
                      <a:noFill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73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26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44" marR="82444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73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27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44" marR="82444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73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28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44" marR="82444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73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29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44" marR="82444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73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30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44" marR="82444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44" marR="82444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23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44" marR="82444" marT="0" marB="0">
                    <a:lnL>
                      <a:noFill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44" marR="82444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44" marR="82444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44" marR="82444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44" marR="82444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44" marR="82444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44" marR="82444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437582" y="3974531"/>
          <a:ext cx="2829609" cy="2373381"/>
        </p:xfrm>
        <a:graphic>
          <a:graphicData uri="http://schemas.openxmlformats.org/drawingml/2006/table">
            <a:tbl>
              <a:tblPr firstRow="1" firstCol="1" bandRow="1"/>
              <a:tblGrid>
                <a:gridCol w="406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3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8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13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13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13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13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3512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cap="all" spc="100">
                          <a:solidFill>
                            <a:srgbClr val="2E74B5"/>
                          </a:solidFill>
                          <a:effectLst/>
                          <a:latin typeface="Calibri Light" charset="0"/>
                          <a:ea typeface="Times New Roman" charset="0"/>
                          <a:cs typeface="Times New Roman" charset="0"/>
                        </a:rPr>
                        <a:t>October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0115" marR="8011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cap="all" spc="100">
                          <a:solidFill>
                            <a:srgbClr val="5B9BD5"/>
                          </a:solidFill>
                          <a:effectLst/>
                          <a:latin typeface="Calibri Light" charset="0"/>
                          <a:ea typeface="Times New Roman" charset="0"/>
                          <a:cs typeface="Times New Roman" charset="0"/>
                        </a:rPr>
                        <a:t>M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0115" marR="8011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cap="all" spc="100">
                          <a:solidFill>
                            <a:srgbClr val="5B9BD5"/>
                          </a:solidFill>
                          <a:effectLst/>
                          <a:latin typeface="Calibri Light" charset="0"/>
                          <a:ea typeface="Times New Roman" charset="0"/>
                          <a:cs typeface="Times New Roman" charset="0"/>
                        </a:rPr>
                        <a:t>T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0115" marR="8011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cap="all" spc="100">
                          <a:solidFill>
                            <a:srgbClr val="5B9BD5"/>
                          </a:solidFill>
                          <a:effectLst/>
                          <a:latin typeface="Calibri Light" charset="0"/>
                          <a:ea typeface="Times New Roman" charset="0"/>
                          <a:cs typeface="Times New Roman" charset="0"/>
                        </a:rPr>
                        <a:t>W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0115" marR="8011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cap="all" spc="100">
                          <a:solidFill>
                            <a:srgbClr val="5B9BD5"/>
                          </a:solidFill>
                          <a:effectLst/>
                          <a:latin typeface="Calibri Light" charset="0"/>
                          <a:ea typeface="Times New Roman" charset="0"/>
                          <a:cs typeface="Times New Roman" charset="0"/>
                        </a:rPr>
                        <a:t>T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0115" marR="8011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cap="all" spc="100">
                          <a:solidFill>
                            <a:srgbClr val="5B9BD5"/>
                          </a:solidFill>
                          <a:effectLst/>
                          <a:latin typeface="Calibri Light" charset="0"/>
                          <a:ea typeface="Times New Roman" charset="0"/>
                          <a:cs typeface="Times New Roman" charset="0"/>
                        </a:rPr>
                        <a:t>F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0115" marR="8011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cap="all" spc="100">
                          <a:solidFill>
                            <a:srgbClr val="5B9BD5"/>
                          </a:solidFill>
                          <a:effectLst/>
                          <a:latin typeface="Calibri Light" charset="0"/>
                          <a:ea typeface="Times New Roman" charset="0"/>
                          <a:cs typeface="Times New Roman" charset="0"/>
                        </a:rPr>
                        <a:t>S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0115" marR="8011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" algn="ctr"/>
                        </a:tabLst>
                      </a:pPr>
                      <a:r>
                        <a:rPr lang="en-US" sz="1900" cap="all" spc="100">
                          <a:solidFill>
                            <a:srgbClr val="5B9BD5"/>
                          </a:solidFill>
                          <a:effectLst/>
                          <a:latin typeface="Calibri Light" charset="0"/>
                          <a:ea typeface="Times New Roman" charset="0"/>
                          <a:cs typeface="Times New Roman" charset="0"/>
                        </a:rPr>
                        <a:t>S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0115" marR="8011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2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0115" marR="80115" marT="0" marB="0">
                    <a:lnL>
                      <a:noFill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0115" marR="8011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0115" marR="8011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0115" marR="8011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0115" marR="8011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0115" marR="8011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0115" marR="8011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2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0115" marR="80115" marT="0" marB="0">
                    <a:lnL>
                      <a:noFill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58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3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0115" marR="8011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58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4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0115" marR="8011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58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5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0115" marR="8011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58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6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0115" marR="8011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58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7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0115" marR="8011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58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8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0115" marR="8011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2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9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0115" marR="80115" marT="0" marB="0">
                    <a:lnL>
                      <a:noFill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58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10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0115" marR="8011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58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11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0115" marR="8011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58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12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0115" marR="8011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58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13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0115" marR="8011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58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14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0115" marR="8011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58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15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0115" marR="8011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2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16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0115" marR="80115" marT="0" marB="0">
                    <a:lnL>
                      <a:noFill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58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17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0115" marR="8011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58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18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0115" marR="8011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58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19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0115" marR="8011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58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20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0115" marR="8011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58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21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0115" marR="8011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58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22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0115" marR="8011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2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23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0115" marR="80115" marT="0" marB="0">
                    <a:lnL>
                      <a:noFill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58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24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0115" marR="8011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58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25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0115" marR="8011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58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26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0115" marR="8011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58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27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0115" marR="8011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58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28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0115" marR="8011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58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29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0115" marR="8011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26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30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0115" marR="80115" marT="0" marB="0">
                    <a:lnL>
                      <a:noFill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58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31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0115" marR="8011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58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0115" marR="8011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0115" marR="8011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0115" marR="8011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0115" marR="8011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0115" marR="8011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405689" y="3992849"/>
          <a:ext cx="2950835" cy="2405498"/>
        </p:xfrm>
        <a:graphic>
          <a:graphicData uri="http://schemas.openxmlformats.org/drawingml/2006/table">
            <a:tbl>
              <a:tblPr firstRow="1" firstCol="1" bandRow="1"/>
              <a:tblGrid>
                <a:gridCol w="424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3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85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85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85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85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3868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cap="all" spc="100">
                          <a:solidFill>
                            <a:srgbClr val="2E74B5"/>
                          </a:solidFill>
                          <a:effectLst/>
                          <a:latin typeface="Calibri Light" charset="0"/>
                          <a:ea typeface="Times New Roman" charset="0"/>
                          <a:cs typeface="Times New Roman" charset="0"/>
                        </a:rPr>
                        <a:t>November</a:t>
                      </a:r>
                      <a:endParaRPr lang="en-US" sz="13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55" marR="8245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5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all" spc="100">
                          <a:solidFill>
                            <a:srgbClr val="5B9BD5"/>
                          </a:solidFill>
                          <a:effectLst/>
                          <a:latin typeface="Calibri Light" charset="0"/>
                          <a:ea typeface="Times New Roman" charset="0"/>
                          <a:cs typeface="Times New Roman" charset="0"/>
                        </a:rPr>
                        <a:t>M</a:t>
                      </a:r>
                      <a:endParaRPr lang="en-US" sz="13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55" marR="8245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all" spc="100">
                          <a:solidFill>
                            <a:srgbClr val="5B9BD5"/>
                          </a:solidFill>
                          <a:effectLst/>
                          <a:latin typeface="Calibri Light" charset="0"/>
                          <a:ea typeface="Times New Roman" charset="0"/>
                          <a:cs typeface="Times New Roman" charset="0"/>
                        </a:rPr>
                        <a:t>T</a:t>
                      </a:r>
                      <a:endParaRPr lang="en-US" sz="13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55" marR="8245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all" spc="100">
                          <a:solidFill>
                            <a:srgbClr val="5B9BD5"/>
                          </a:solidFill>
                          <a:effectLst/>
                          <a:latin typeface="Calibri Light" charset="0"/>
                          <a:ea typeface="Times New Roman" charset="0"/>
                          <a:cs typeface="Times New Roman" charset="0"/>
                        </a:rPr>
                        <a:t>W</a:t>
                      </a:r>
                      <a:endParaRPr lang="en-US" sz="13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55" marR="8245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all" spc="100">
                          <a:solidFill>
                            <a:srgbClr val="5B9BD5"/>
                          </a:solidFill>
                          <a:effectLst/>
                          <a:latin typeface="Calibri Light" charset="0"/>
                          <a:ea typeface="Times New Roman" charset="0"/>
                          <a:cs typeface="Times New Roman" charset="0"/>
                        </a:rPr>
                        <a:t>T</a:t>
                      </a:r>
                      <a:endParaRPr lang="en-US" sz="13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55" marR="8245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all" spc="100">
                          <a:solidFill>
                            <a:srgbClr val="5B9BD5"/>
                          </a:solidFill>
                          <a:effectLst/>
                          <a:latin typeface="Calibri Light" charset="0"/>
                          <a:ea typeface="Times New Roman" charset="0"/>
                          <a:cs typeface="Times New Roman" charset="0"/>
                        </a:rPr>
                        <a:t>F</a:t>
                      </a:r>
                      <a:endParaRPr lang="en-US" sz="13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55" marR="8245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all" spc="100">
                          <a:solidFill>
                            <a:srgbClr val="5B9BD5"/>
                          </a:solidFill>
                          <a:effectLst/>
                          <a:latin typeface="Calibri Light" charset="0"/>
                          <a:ea typeface="Times New Roman" charset="0"/>
                          <a:cs typeface="Times New Roman" charset="0"/>
                        </a:rPr>
                        <a:t>S</a:t>
                      </a:r>
                      <a:endParaRPr lang="en-US" sz="13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55" marR="8245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" algn="ctr"/>
                        </a:tabLst>
                      </a:pPr>
                      <a:r>
                        <a:rPr lang="en-US" sz="2000" cap="all" spc="100">
                          <a:solidFill>
                            <a:srgbClr val="5B9BD5"/>
                          </a:solidFill>
                          <a:effectLst/>
                          <a:latin typeface="Calibri Light" charset="0"/>
                          <a:ea typeface="Times New Roman" charset="0"/>
                          <a:cs typeface="Times New Roman" charset="0"/>
                        </a:rPr>
                        <a:t>S</a:t>
                      </a:r>
                      <a:endParaRPr lang="en-US" sz="13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55" marR="8245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3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3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55" marR="82455" marT="0" marB="0">
                    <a:lnL>
                      <a:noFill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3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55" marR="8245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  <a:endParaRPr lang="en-US" sz="13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55" marR="8245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58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  <a:endParaRPr lang="en-US" sz="13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55" marR="8245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58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3</a:t>
                      </a:r>
                      <a:endParaRPr lang="en-US" sz="13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55" marR="8245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58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4</a:t>
                      </a:r>
                      <a:endParaRPr lang="en-US" sz="13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55" marR="8245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5</a:t>
                      </a:r>
                      <a:endParaRPr lang="en-US" sz="13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55" marR="8245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3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6</a:t>
                      </a:r>
                      <a:endParaRPr lang="en-US" sz="13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55" marR="82455" marT="0" marB="0">
                    <a:lnL>
                      <a:noFill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58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7</a:t>
                      </a:r>
                      <a:endParaRPr lang="en-US" sz="13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55" marR="8245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58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8</a:t>
                      </a:r>
                      <a:endParaRPr lang="en-US" sz="13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55" marR="8245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58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9</a:t>
                      </a:r>
                      <a:endParaRPr lang="en-US" sz="13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55" marR="8245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58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10</a:t>
                      </a:r>
                      <a:endParaRPr lang="en-US" sz="13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55" marR="8245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58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11</a:t>
                      </a:r>
                      <a:endParaRPr lang="en-US" sz="13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55" marR="8245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12</a:t>
                      </a:r>
                      <a:endParaRPr lang="en-US" sz="13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55" marR="8245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3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13</a:t>
                      </a:r>
                      <a:endParaRPr lang="en-US" sz="13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55" marR="82455" marT="0" marB="0">
                    <a:lnL>
                      <a:noFill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58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14</a:t>
                      </a:r>
                      <a:endParaRPr lang="en-US" sz="13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55" marR="8245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58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15</a:t>
                      </a:r>
                      <a:endParaRPr lang="en-US" sz="13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55" marR="8245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58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16</a:t>
                      </a:r>
                      <a:endParaRPr lang="en-US" sz="13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55" marR="8245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58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17</a:t>
                      </a:r>
                      <a:endParaRPr lang="en-US" sz="13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55" marR="8245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58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18</a:t>
                      </a:r>
                      <a:endParaRPr lang="en-US" sz="13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55" marR="8245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19</a:t>
                      </a:r>
                      <a:endParaRPr lang="en-US" sz="13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55" marR="8245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3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20</a:t>
                      </a:r>
                      <a:endParaRPr lang="en-US" sz="13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55" marR="82455" marT="0" marB="0">
                    <a:lnL>
                      <a:noFill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21</a:t>
                      </a:r>
                      <a:endParaRPr lang="en-US" sz="13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55" marR="8245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22</a:t>
                      </a:r>
                      <a:endParaRPr lang="en-US" sz="13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55" marR="8245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23</a:t>
                      </a:r>
                      <a:endParaRPr lang="en-US" sz="13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55" marR="8245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24</a:t>
                      </a:r>
                      <a:endParaRPr lang="en-US" sz="13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55" marR="8245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25</a:t>
                      </a:r>
                      <a:endParaRPr lang="en-US" sz="13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55" marR="8245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26</a:t>
                      </a:r>
                      <a:endParaRPr lang="en-US" sz="13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55" marR="8245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3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27</a:t>
                      </a:r>
                      <a:endParaRPr lang="en-US" sz="13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55" marR="82455" marT="0" marB="0">
                    <a:lnL>
                      <a:noFill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28</a:t>
                      </a:r>
                      <a:endParaRPr lang="en-US" sz="13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55" marR="8245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29</a:t>
                      </a:r>
                      <a:endParaRPr lang="en-US" sz="13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55" marR="8245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30</a:t>
                      </a:r>
                      <a:endParaRPr lang="en-US" sz="13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55" marR="8245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3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55" marR="8245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3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55" marR="8245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3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55" marR="8245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3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3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55" marR="82455" marT="0" marB="0">
                    <a:lnL>
                      <a:noFill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3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55" marR="8245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3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55" marR="8245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3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55" marR="8245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3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55" marR="8245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3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55" marR="8245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3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2455" marR="8245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9495022" y="3974531"/>
          <a:ext cx="2696978" cy="2307336"/>
        </p:xfrm>
        <a:graphic>
          <a:graphicData uri="http://schemas.openxmlformats.org/drawingml/2006/table">
            <a:tbl>
              <a:tblPr firstRow="1" firstCol="1" bandRow="1"/>
              <a:tblGrid>
                <a:gridCol w="387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9882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cap="all" spc="100">
                          <a:solidFill>
                            <a:srgbClr val="2E74B5"/>
                          </a:solidFill>
                          <a:effectLst/>
                          <a:latin typeface="Calibri Light" charset="0"/>
                          <a:ea typeface="Times New Roman" charset="0"/>
                          <a:cs typeface="Times New Roman" charset="0"/>
                        </a:rPr>
                        <a:t>December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955" marR="7695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8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all" spc="100">
                          <a:solidFill>
                            <a:srgbClr val="5B9BD5"/>
                          </a:solidFill>
                          <a:effectLst/>
                          <a:latin typeface="Calibri Light" charset="0"/>
                          <a:ea typeface="Times New Roman" charset="0"/>
                          <a:cs typeface="Times New Roman" charset="0"/>
                        </a:rPr>
                        <a:t>M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955" marR="7695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all" spc="100">
                          <a:solidFill>
                            <a:srgbClr val="5B9BD5"/>
                          </a:solidFill>
                          <a:effectLst/>
                          <a:latin typeface="Calibri Light" charset="0"/>
                          <a:ea typeface="Times New Roman" charset="0"/>
                          <a:cs typeface="Times New Roman" charset="0"/>
                        </a:rPr>
                        <a:t>T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955" marR="7695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all" spc="100">
                          <a:solidFill>
                            <a:srgbClr val="5B9BD5"/>
                          </a:solidFill>
                          <a:effectLst/>
                          <a:latin typeface="Calibri Light" charset="0"/>
                          <a:ea typeface="Times New Roman" charset="0"/>
                          <a:cs typeface="Times New Roman" charset="0"/>
                        </a:rPr>
                        <a:t>W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955" marR="7695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all" spc="100">
                          <a:solidFill>
                            <a:srgbClr val="5B9BD5"/>
                          </a:solidFill>
                          <a:effectLst/>
                          <a:latin typeface="Calibri Light" charset="0"/>
                          <a:ea typeface="Times New Roman" charset="0"/>
                          <a:cs typeface="Times New Roman" charset="0"/>
                        </a:rPr>
                        <a:t>T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955" marR="7695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all" spc="100">
                          <a:solidFill>
                            <a:srgbClr val="5B9BD5"/>
                          </a:solidFill>
                          <a:effectLst/>
                          <a:latin typeface="Calibri Light" charset="0"/>
                          <a:ea typeface="Times New Roman" charset="0"/>
                          <a:cs typeface="Times New Roman" charset="0"/>
                        </a:rPr>
                        <a:t>F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955" marR="7695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all" spc="100">
                          <a:solidFill>
                            <a:srgbClr val="5B9BD5"/>
                          </a:solidFill>
                          <a:effectLst/>
                          <a:latin typeface="Calibri Light" charset="0"/>
                          <a:ea typeface="Times New Roman" charset="0"/>
                          <a:cs typeface="Times New Roman" charset="0"/>
                        </a:rPr>
                        <a:t>S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955" marR="7695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" algn="ctr"/>
                        </a:tabLst>
                      </a:pPr>
                      <a:r>
                        <a:rPr lang="en-US" sz="1800" cap="all" spc="100">
                          <a:solidFill>
                            <a:srgbClr val="5B9BD5"/>
                          </a:solidFill>
                          <a:effectLst/>
                          <a:latin typeface="Calibri Light" charset="0"/>
                          <a:ea typeface="Times New Roman" charset="0"/>
                          <a:cs typeface="Times New Roman" charset="0"/>
                        </a:rPr>
                        <a:t>S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955" marR="7695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4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955" marR="76955" marT="0" marB="0">
                    <a:lnL>
                      <a:noFill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955" marR="7695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955" marR="7695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3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955" marR="7695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955" marR="7695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955" marR="7695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3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955" marR="7695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4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4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955" marR="76955" marT="0" marB="0">
                    <a:lnL>
                      <a:noFill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5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955" marR="7695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6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955" marR="7695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1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7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955" marR="7695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8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955" marR="7695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9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955" marR="7695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10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955" marR="7695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4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11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955" marR="76955" marT="0" marB="0">
                    <a:lnL>
                      <a:noFill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12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955" marR="7695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13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955" marR="7695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14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955" marR="7695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15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955" marR="7695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16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955" marR="7695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17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955" marR="7695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4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18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955" marR="76955" marT="0" marB="0">
                    <a:lnL>
                      <a:noFill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19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955" marR="7695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20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955" marR="7695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21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955" marR="7695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22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955" marR="7695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23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955" marR="7695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24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955" marR="7695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4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25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955" marR="76955" marT="0" marB="0">
                    <a:lnL>
                      <a:noFill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26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955" marR="7695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27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955" marR="7695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28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955" marR="7695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29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955" marR="7695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30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955" marR="7695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31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955" marR="7695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43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955" marR="76955" marT="0" marB="0">
                    <a:lnL>
                      <a:noFill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955" marR="7695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955" marR="7695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955" marR="7695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955" marR="7695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955" marR="7695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955" marR="76955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81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99979" y="651463"/>
            <a:ext cx="8911687" cy="6377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>
                <a:cs typeface="Arial" panose="020B0604020202020204" pitchFamily="34" charset="0"/>
              </a:rPr>
              <a:t>Conclusion</a:t>
            </a:r>
            <a:r>
              <a:rPr lang="en-US"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696266" y="1562006"/>
            <a:ext cx="8915400" cy="41372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Arial" panose="020B0604020202020204" pitchFamily="34" charset="0"/>
              </a:rPr>
              <a:t>This project produced:</a:t>
            </a:r>
          </a:p>
          <a:p>
            <a:pPr lvl="1"/>
            <a:r>
              <a:rPr lang="en-US" sz="1800" dirty="0">
                <a:cs typeface="Arial" panose="020B0604020202020204" pitchFamily="34" charset="0"/>
              </a:rPr>
              <a:t>12 Conceptual trails connecting to 8 specified location's</a:t>
            </a:r>
          </a:p>
          <a:p>
            <a:pPr lvl="1"/>
            <a:r>
              <a:rPr lang="en-US" sz="1800" dirty="0">
                <a:cs typeface="Arial" panose="020B0604020202020204" pitchFamily="34" charset="0"/>
              </a:rPr>
              <a:t>3 more-experienced GIS analysts</a:t>
            </a:r>
          </a:p>
          <a:p>
            <a:pPr lvl="1"/>
            <a:r>
              <a:rPr lang="en-US" sz="1800" dirty="0">
                <a:cs typeface="Arial" panose="020B0604020202020204" pitchFamily="34" charset="0"/>
              </a:rPr>
              <a:t>3</a:t>
            </a:r>
            <a:r>
              <a:rPr lang="en-US" sz="1800" dirty="0" smtClean="0">
                <a:cs typeface="Arial" panose="020B0604020202020204" pitchFamily="34" charset="0"/>
              </a:rPr>
              <a:t> </a:t>
            </a:r>
            <a:r>
              <a:rPr lang="en-US" sz="1800" dirty="0">
                <a:cs typeface="Arial" panose="020B0604020202020204" pitchFamily="34" charset="0"/>
              </a:rPr>
              <a:t>friendships </a:t>
            </a:r>
            <a:endParaRPr lang="en-US" sz="1800" dirty="0" smtClean="0">
              <a:cs typeface="Arial" panose="020B0604020202020204" pitchFamily="34" charset="0"/>
            </a:endParaRPr>
          </a:p>
          <a:p>
            <a:pPr lvl="1"/>
            <a:r>
              <a:rPr lang="en-US" sz="1800" dirty="0" smtClean="0">
                <a:cs typeface="Arial" panose="020B0604020202020204" pitchFamily="34" charset="0"/>
              </a:rPr>
              <a:t>Great Collaborative work with San Marcos Greenbelt Alliance</a:t>
            </a:r>
            <a:endParaRPr lang="en-US" sz="1800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800" dirty="0"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pPr lvl="4"/>
            <a:endParaRPr lang="en-US" sz="2200" dirty="0">
              <a:latin typeface="+mj-lt"/>
            </a:endParaRPr>
          </a:p>
          <a:p>
            <a:pPr lvl="5"/>
            <a:endParaRPr lang="en-US" sz="2200" dirty="0">
              <a:latin typeface="+mj-lt"/>
            </a:endParaRPr>
          </a:p>
          <a:p>
            <a:endParaRPr lang="en-US" sz="2800" dirty="0">
              <a:latin typeface="+mj-lt"/>
            </a:endParaRPr>
          </a:p>
          <a:p>
            <a:endParaRPr lang="en-US" sz="2800" dirty="0">
              <a:latin typeface="+mj-lt"/>
            </a:endParaRPr>
          </a:p>
          <a:p>
            <a:endParaRPr lang="en-US" sz="2800" dirty="0">
              <a:latin typeface="+mj-lt"/>
            </a:endParaRPr>
          </a:p>
          <a:p>
            <a:pPr marL="0" indent="0">
              <a:buNone/>
            </a:pPr>
            <a:endParaRPr lang="en-US" sz="2400" dirty="0">
              <a:latin typeface="+mj-lt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931887-1E8E-4F16-A536-4F6879A8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18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7ABABA7-0420-4200-9B65-1C1967CE937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A03E380-9CD1-4ABA-A763-9F9D252B8908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2">
              <a:lumMod val="90000"/>
            </a:schemeClr>
          </a:solidFill>
        </p:grpSpPr>
        <p:sp>
          <p:nvSpPr>
            <p:cNvPr id="11" name="Freeform 11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12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13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4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5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6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7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8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9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20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21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2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4" name="Freeform 6">
            <a:extLst>
              <a:ext uri="{FF2B5EF4-FFF2-40B4-BE49-F238E27FC236}">
                <a16:creationId xmlns:a16="http://schemas.microsoft.com/office/drawing/2014/main" id="{8576F020-8157-45CE-B1D9-6FA47AFEB4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1159566"/>
            <a:ext cx="7560245" cy="453886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12032" y="804334"/>
            <a:ext cx="3675634" cy="5249332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Project Manager: Lucas Chavez</a:t>
            </a:r>
          </a:p>
          <a:p>
            <a:r>
              <a:rPr lang="en-US">
                <a:solidFill>
                  <a:schemeClr val="tx1"/>
                </a:solidFill>
              </a:rPr>
              <a:t>GIS Analyst: Emma Highberger</a:t>
            </a:r>
          </a:p>
          <a:p>
            <a:r>
              <a:rPr lang="en-US">
                <a:solidFill>
                  <a:schemeClr val="tx1"/>
                </a:solidFill>
              </a:rPr>
              <a:t>GIS Analyst: Julian Emerson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D496E0-30A8-452B-8302-C5EBA6C6D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638" y="6187999"/>
            <a:ext cx="779767" cy="365125"/>
          </a:xfrm>
        </p:spPr>
        <p:txBody>
          <a:bodyPr/>
          <a:lstStyle/>
          <a:p>
            <a:fld id="{330EA680-D336-4FF7-8B7A-9848BB0A1C32}" type="slidenum">
              <a:rPr lang="en-US" smtClean="0">
                <a:solidFill>
                  <a:schemeClr val="tx1"/>
                </a:solidFill>
              </a:rPr>
              <a:t>2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373" y="1183256"/>
            <a:ext cx="3631223" cy="449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54948-A4B3-4066-AACB-B4A175A30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711913"/>
          </a:xfrm>
        </p:spPr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8CFBE-CB6A-4823-86B5-7233ED269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1603656"/>
            <a:ext cx="8915400" cy="43081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Introduction</a:t>
            </a:r>
          </a:p>
          <a:p>
            <a:r>
              <a:rPr lang="en-US"/>
              <a:t>Purpose of our project</a:t>
            </a:r>
          </a:p>
          <a:p>
            <a:r>
              <a:rPr lang="en-US"/>
              <a:t>Scope of our project</a:t>
            </a:r>
          </a:p>
          <a:p>
            <a:r>
              <a:rPr lang="en-US"/>
              <a:t>Methodology</a:t>
            </a:r>
          </a:p>
          <a:p>
            <a:r>
              <a:rPr lang="en-US"/>
              <a:t>Results</a:t>
            </a:r>
          </a:p>
          <a:p>
            <a:r>
              <a:rPr lang="en-US"/>
              <a:t>Time Table</a:t>
            </a:r>
          </a:p>
          <a:p>
            <a:r>
              <a:rPr lang="en-US"/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985C01-CBC0-4D73-BC37-21A891BCC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2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210FB-F0A5-4DB2-A85F-15308D7A6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999" y="161925"/>
            <a:ext cx="8911687" cy="1280890"/>
          </a:xfrm>
        </p:spPr>
        <p:txBody>
          <a:bodyPr>
            <a:normAutofit/>
          </a:bodyPr>
          <a:lstStyle/>
          <a:p>
            <a:r>
              <a:rPr lang="en-US" sz="400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E7364-C1A6-4378-9D23-CEFB5B7C1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428" y="1619250"/>
            <a:ext cx="9099740" cy="4237870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sz="3200">
                <a:latin typeface="+mj-lt"/>
              </a:rPr>
              <a:t>San Marcos Greenbelt Alliance and other stakeholders </a:t>
            </a:r>
          </a:p>
          <a:p>
            <a:pPr lvl="1"/>
            <a:r>
              <a:rPr lang="en-US" sz="3000">
                <a:latin typeface="+mj-lt"/>
              </a:rPr>
              <a:t>Includes the City of San Marcos, Kyle, and Buda</a:t>
            </a:r>
          </a:p>
          <a:p>
            <a:pPr marL="0" indent="0">
              <a:buNone/>
            </a:pPr>
            <a:endParaRPr lang="en-US" sz="3200">
              <a:latin typeface="+mj-lt"/>
            </a:endParaRPr>
          </a:p>
          <a:p>
            <a:r>
              <a:rPr lang="en-US" sz="3200">
                <a:latin typeface="+mj-lt"/>
              </a:rPr>
              <a:t>“Emerald Crown Trail” </a:t>
            </a:r>
          </a:p>
          <a:p>
            <a:pPr lvl="1"/>
            <a:r>
              <a:rPr lang="en-US" sz="3000">
                <a:latin typeface="+mj-lt"/>
              </a:rPr>
              <a:t>This will be the connecting trail with the development of the Violet Crown in Austin, Texas</a:t>
            </a:r>
          </a:p>
          <a:p>
            <a:pPr lvl="1"/>
            <a:r>
              <a:rPr lang="en-US" sz="3000"/>
              <a:t>The Emerald Crown will connect the cities of San Marcos, Kyle, and Buda.</a:t>
            </a:r>
          </a:p>
          <a:p>
            <a:pPr marL="0" indent="0">
              <a:buNone/>
            </a:pPr>
            <a:endParaRPr lang="en-US" sz="3600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14B12D-8CD6-4A17-B775-3D1AC3059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0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412ED-7DF6-445F-A4A8-545FB73A4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D1646-4E77-45A3-A907-AD5B77534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6332" y="1754777"/>
            <a:ext cx="8915400" cy="3777622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800">
                <a:latin typeface="+mj-lt"/>
              </a:rPr>
              <a:t>Transportation and recreation trail from Buda to San Marcos</a:t>
            </a:r>
            <a:endParaRPr lang="en-US" sz="160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800">
                <a:latin typeface="+mj-lt"/>
              </a:rPr>
              <a:t>Obtain funding from local partners and stakeholders in order to receive resources for development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+mj-lt"/>
              </a:rPr>
              <a:t>Promote community cohesiveness </a:t>
            </a:r>
          </a:p>
          <a:p>
            <a:pPr marL="0" indent="0">
              <a:buNone/>
            </a:pPr>
            <a:endParaRPr lang="en-US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588F4-0B41-4AE1-9926-BA5270E8D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7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8A6B1-24C2-47E4-9DE8-6487BD0FC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78" y="1258885"/>
            <a:ext cx="2152176" cy="1255713"/>
          </a:xfrm>
          <a:solidFill>
            <a:schemeClr val="accent5"/>
          </a:solidFill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4400" kern="1200">
                <a:cs typeface="Arial"/>
              </a:rPr>
              <a:t>Scope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7A9436-1DF9-4764-9AA1-5CE3E2AA2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A843F7-40C0-4DEA-BA49-1A5D96F61AD2}"/>
              </a:ext>
            </a:extLst>
          </p:cNvPr>
          <p:cNvSpPr txBox="1"/>
          <p:nvPr/>
        </p:nvSpPr>
        <p:spPr>
          <a:xfrm>
            <a:off x="132478" y="2667000"/>
            <a:ext cx="2743200" cy="2862322"/>
          </a:xfrm>
          <a:prstGeom prst="rect">
            <a:avLst/>
          </a:prstGeom>
          <a:solidFill>
            <a:schemeClr val="bg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v"/>
            </a:pPr>
            <a:r>
              <a:rPr lang="en-US"/>
              <a:t>Scope pans from the upper north of Buda down to the City of San Marcos</a:t>
            </a:r>
          </a:p>
          <a:p>
            <a:endParaRPr lang="en-US"/>
          </a:p>
          <a:p>
            <a:pPr marL="285750" indent="-285750">
              <a:buFont typeface="Wingdings"/>
              <a:buChar char="v"/>
            </a:pPr>
            <a:r>
              <a:rPr lang="en-US"/>
              <a:t>We have designated 8 potential locations for trail development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150" y="123826"/>
            <a:ext cx="9009529" cy="663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97194" y="209774"/>
            <a:ext cx="3650685" cy="83893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entury Gothic"/>
                <a:cs typeface="Arial"/>
              </a:rPr>
              <a:t>Methodology 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44382A-396F-4326-9175-9C00ADD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30EA680-D336-4FF7-8B7A-9848BB0A1C32}" type="slidenum">
              <a:rPr lang="en-US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 sz="190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71475" y="1619250"/>
            <a:ext cx="4140200" cy="4715944"/>
          </a:xfrm>
          <a:solidFill>
            <a:schemeClr val="bg2"/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Data Acquisition</a:t>
            </a:r>
          </a:p>
          <a:p>
            <a:pPr lvl="1"/>
            <a:r>
              <a:rPr lang="en-US" sz="1400" dirty="0">
                <a:solidFill>
                  <a:srgbClr val="000000"/>
                </a:solidFill>
              </a:rPr>
              <a:t>Digital Elevation Model (DEM)</a:t>
            </a:r>
          </a:p>
          <a:p>
            <a:pPr lvl="1"/>
            <a:r>
              <a:rPr lang="en-US" sz="1400" dirty="0">
                <a:solidFill>
                  <a:srgbClr val="000000"/>
                </a:solidFill>
              </a:rPr>
              <a:t>Land Cover/ Land Use (LC/LU)</a:t>
            </a:r>
          </a:p>
          <a:p>
            <a:pPr lvl="1"/>
            <a:r>
              <a:rPr lang="en-US" sz="1400" dirty="0">
                <a:solidFill>
                  <a:srgbClr val="000000"/>
                </a:solidFill>
              </a:rPr>
              <a:t>Soils dataset </a:t>
            </a:r>
          </a:p>
          <a:p>
            <a:r>
              <a:rPr lang="en-US" sz="1600" dirty="0">
                <a:solidFill>
                  <a:srgbClr val="000000"/>
                </a:solidFill>
              </a:rPr>
              <a:t>Data Processing</a:t>
            </a:r>
          </a:p>
          <a:p>
            <a:pPr lvl="1"/>
            <a:r>
              <a:rPr lang="en-US" sz="1400" dirty="0">
                <a:solidFill>
                  <a:srgbClr val="000000"/>
                </a:solidFill>
              </a:rPr>
              <a:t>Reclassify layers to run a weighted overlay</a:t>
            </a:r>
          </a:p>
          <a:p>
            <a:r>
              <a:rPr lang="en-US" sz="1600" dirty="0">
                <a:solidFill>
                  <a:srgbClr val="000000"/>
                </a:solidFill>
              </a:rPr>
              <a:t>Cost Summation</a:t>
            </a:r>
          </a:p>
          <a:p>
            <a:pPr lvl="1"/>
            <a:r>
              <a:rPr lang="en-US" sz="1400" dirty="0">
                <a:solidFill>
                  <a:srgbClr val="000000"/>
                </a:solidFill>
              </a:rPr>
              <a:t>The weighted overlay with the reclassified layers; allowed us to assign weights to each </a:t>
            </a:r>
          </a:p>
          <a:p>
            <a:pPr lvl="1"/>
            <a:r>
              <a:rPr lang="en-US" sz="1400" dirty="0">
                <a:solidFill>
                  <a:srgbClr val="000000"/>
                </a:solidFill>
              </a:rPr>
              <a:t>LC/LU- 55% ; DEM- 40% ; Soils- 5%</a:t>
            </a:r>
          </a:p>
          <a:p>
            <a:pPr lvl="1"/>
            <a:r>
              <a:rPr lang="en-US" sz="1400" dirty="0">
                <a:solidFill>
                  <a:srgbClr val="000000"/>
                </a:solidFill>
              </a:rPr>
              <a:t>This will provide a cost surface</a:t>
            </a:r>
          </a:p>
          <a:p>
            <a:r>
              <a:rPr lang="en-US" sz="1600" dirty="0">
                <a:solidFill>
                  <a:srgbClr val="000000"/>
                </a:solidFill>
              </a:rPr>
              <a:t>Production of Least Cost Paths</a:t>
            </a:r>
          </a:p>
          <a:p>
            <a:endParaRPr lang="en-US" sz="1600" dirty="0">
              <a:solidFill>
                <a:srgbClr val="000000"/>
              </a:solidFill>
            </a:endParaRPr>
          </a:p>
          <a:p>
            <a:pPr lvl="1"/>
            <a:endParaRPr lang="en-US" sz="1400" dirty="0">
              <a:solidFill>
                <a:srgbClr val="000000"/>
              </a:solidFill>
            </a:endParaRPr>
          </a:p>
          <a:p>
            <a:pPr lvl="1"/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0" y="933451"/>
            <a:ext cx="7381875" cy="572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58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6A76F-1626-4A8A-A967-30A278126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390088"/>
            <a:ext cx="8911687" cy="795387"/>
          </a:xfrm>
        </p:spPr>
        <p:txBody>
          <a:bodyPr>
            <a:noAutofit/>
          </a:bodyPr>
          <a:lstStyle/>
          <a:p>
            <a:r>
              <a:rPr lang="en-US" sz="6000" dirty="0"/>
              <a:t>Results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9B836-6B03-4A02-B402-5C99C887A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1770490"/>
            <a:ext cx="8915400" cy="41413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Once the cost surface was developed we were able to implement our specified trail point locations to produce our least cost paths.</a:t>
            </a:r>
          </a:p>
          <a:p>
            <a:r>
              <a:rPr lang="en-US" sz="2400" dirty="0"/>
              <a:t>We developed 12 trails throughout our area of interest stretching from San Marcos out towards Buda</a:t>
            </a:r>
          </a:p>
          <a:p>
            <a:r>
              <a:rPr lang="en-US" sz="2400" dirty="0"/>
              <a:t>We were able to incorporate our developed trails with parcel data to account for potential areas of development</a:t>
            </a:r>
          </a:p>
          <a:p>
            <a:pPr lvl="1"/>
            <a:r>
              <a:rPr lang="en-US" sz="2200" dirty="0"/>
              <a:t>The trails were also joined with our Land Cover dataset 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F6F70C-8C67-4AED-B173-03DA105D0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67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06" y="1371600"/>
            <a:ext cx="2250831" cy="1143000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en-US" sz="2800">
                <a:latin typeface="Century Gothic"/>
                <a:cs typeface="Arial" panose="020B0604020202020204" pitchFamily="34" charset="0"/>
              </a:rPr>
              <a:t>Trails Developed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DAE607-8C95-4143-8341-EA3190DB228A}"/>
              </a:ext>
            </a:extLst>
          </p:cNvPr>
          <p:cNvSpPr txBox="1"/>
          <p:nvPr/>
        </p:nvSpPr>
        <p:spPr>
          <a:xfrm>
            <a:off x="264793" y="2657475"/>
            <a:ext cx="2338707" cy="3046988"/>
          </a:xfrm>
          <a:prstGeom prst="rect">
            <a:avLst/>
          </a:prstGeom>
          <a:solidFill>
            <a:schemeClr val="bg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v"/>
            </a:pPr>
            <a:r>
              <a:rPr lang="en-US" sz="2400"/>
              <a:t>12 Trails- Conceptual routes developed</a:t>
            </a:r>
          </a:p>
          <a:p>
            <a:pPr marL="285750" indent="-285750">
              <a:buFont typeface="Wingdings"/>
              <a:buChar char="v"/>
            </a:pPr>
            <a:r>
              <a:rPr lang="en-US" sz="2400"/>
              <a:t>8 potential trail connecting points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23825"/>
            <a:ext cx="9258299" cy="6638925"/>
          </a:xfrm>
        </p:spPr>
      </p:pic>
    </p:spTree>
    <p:extLst>
      <p:ext uri="{BB962C8B-B14F-4D97-AF65-F5344CB8AC3E}">
        <p14:creationId xmlns:p14="http://schemas.microsoft.com/office/powerpoint/2010/main" val="224595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470</Words>
  <Application>Microsoft Office PowerPoint</Application>
  <PresentationFormat>Widescreen</PresentationFormat>
  <Paragraphs>315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Times New Roman</vt:lpstr>
      <vt:lpstr>Wingdings</vt:lpstr>
      <vt:lpstr>Wingdings 3</vt:lpstr>
      <vt:lpstr>Wisp</vt:lpstr>
      <vt:lpstr>Development of the Emerald Crown Trail</vt:lpstr>
      <vt:lpstr>PowerPoint Presentation</vt:lpstr>
      <vt:lpstr>Overview</vt:lpstr>
      <vt:lpstr>Introduction</vt:lpstr>
      <vt:lpstr>Purpose</vt:lpstr>
      <vt:lpstr>Scope</vt:lpstr>
      <vt:lpstr>Methodology </vt:lpstr>
      <vt:lpstr>Results </vt:lpstr>
      <vt:lpstr>Trails Developed</vt:lpstr>
      <vt:lpstr>Trails incorporated with Parcel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Emerald Crown Trail</dc:title>
  <dc:creator>Chavez, Lucas J</dc:creator>
  <cp:lastModifiedBy>Emerson, Julian</cp:lastModifiedBy>
  <cp:revision>12</cp:revision>
  <dcterms:modified xsi:type="dcterms:W3CDTF">2017-12-04T20:51:25Z</dcterms:modified>
</cp:coreProperties>
</file>