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32918400"/>
  <p:notesSz cx="6858000" cy="9144000"/>
  <p:custDataLst>
    <p:tags r:id="rId4"/>
  </p:custDataLst>
  <p:defaultTextStyle>
    <a:defPPr>
      <a:defRPr lang="en-US"/>
    </a:defPPr>
    <a:lvl1pPr algn="l" rtl="0" fontAlgn="base">
      <a:spcBef>
        <a:spcPct val="0"/>
      </a:spcBef>
      <a:spcAft>
        <a:spcPct val="0"/>
      </a:spcAft>
      <a:defRPr sz="3000" kern="1200">
        <a:solidFill>
          <a:schemeClr val="tx1"/>
        </a:solidFill>
        <a:latin typeface="Arial"/>
        <a:ea typeface="+mn-ea"/>
        <a:cs typeface="+mn-cs"/>
      </a:defRPr>
    </a:lvl1pPr>
    <a:lvl2pPr marL="457200" algn="l" rtl="0" fontAlgn="base">
      <a:spcBef>
        <a:spcPct val="0"/>
      </a:spcBef>
      <a:spcAft>
        <a:spcPct val="0"/>
      </a:spcAft>
      <a:defRPr sz="3000" kern="1200">
        <a:solidFill>
          <a:schemeClr val="tx1"/>
        </a:solidFill>
        <a:latin typeface="Arial"/>
        <a:ea typeface="+mn-ea"/>
        <a:cs typeface="+mn-cs"/>
      </a:defRPr>
    </a:lvl2pPr>
    <a:lvl3pPr marL="914400" algn="l" rtl="0" fontAlgn="base">
      <a:spcBef>
        <a:spcPct val="0"/>
      </a:spcBef>
      <a:spcAft>
        <a:spcPct val="0"/>
      </a:spcAft>
      <a:defRPr sz="3000" kern="1200">
        <a:solidFill>
          <a:schemeClr val="tx1"/>
        </a:solidFill>
        <a:latin typeface="Arial"/>
        <a:ea typeface="+mn-ea"/>
        <a:cs typeface="+mn-cs"/>
      </a:defRPr>
    </a:lvl3pPr>
    <a:lvl4pPr marL="1371600" algn="l" rtl="0" fontAlgn="base">
      <a:spcBef>
        <a:spcPct val="0"/>
      </a:spcBef>
      <a:spcAft>
        <a:spcPct val="0"/>
      </a:spcAft>
      <a:defRPr sz="3000" kern="1200">
        <a:solidFill>
          <a:schemeClr val="tx1"/>
        </a:solidFill>
        <a:latin typeface="Arial"/>
        <a:ea typeface="+mn-ea"/>
        <a:cs typeface="+mn-cs"/>
      </a:defRPr>
    </a:lvl4pPr>
    <a:lvl5pPr marL="1828800" algn="l" rtl="0" fontAlgn="base">
      <a:spcBef>
        <a:spcPct val="0"/>
      </a:spcBef>
      <a:spcAft>
        <a:spcPct val="0"/>
      </a:spcAft>
      <a:defRPr sz="3000" kern="1200">
        <a:solidFill>
          <a:schemeClr val="tx1"/>
        </a:solidFill>
        <a:latin typeface="Arial"/>
        <a:ea typeface="+mn-ea"/>
        <a:cs typeface="+mn-cs"/>
      </a:defRPr>
    </a:lvl5pPr>
    <a:lvl6pPr marL="2286000" algn="l" defTabSz="914400" rtl="0" eaLnBrk="1" latinLnBrk="0" hangingPunct="1">
      <a:defRPr sz="3000" kern="1200">
        <a:solidFill>
          <a:schemeClr val="tx1"/>
        </a:solidFill>
        <a:latin typeface="Arial"/>
        <a:ea typeface="+mn-ea"/>
        <a:cs typeface="+mn-cs"/>
      </a:defRPr>
    </a:lvl6pPr>
    <a:lvl7pPr marL="2743200" algn="l" defTabSz="914400" rtl="0" eaLnBrk="1" latinLnBrk="0" hangingPunct="1">
      <a:defRPr sz="3000" kern="1200">
        <a:solidFill>
          <a:schemeClr val="tx1"/>
        </a:solidFill>
        <a:latin typeface="Arial"/>
        <a:ea typeface="+mn-ea"/>
        <a:cs typeface="+mn-cs"/>
      </a:defRPr>
    </a:lvl7pPr>
    <a:lvl8pPr marL="3200400" algn="l" defTabSz="914400" rtl="0" eaLnBrk="1" latinLnBrk="0" hangingPunct="1">
      <a:defRPr sz="3000" kern="1200">
        <a:solidFill>
          <a:schemeClr val="tx1"/>
        </a:solidFill>
        <a:latin typeface="Arial"/>
        <a:ea typeface="+mn-ea"/>
        <a:cs typeface="+mn-cs"/>
      </a:defRPr>
    </a:lvl8pPr>
    <a:lvl9pPr marL="3657600" algn="l" defTabSz="914400" rtl="0" eaLnBrk="1" latinLnBrk="0" hangingPunct="1">
      <a:defRPr sz="3000" kern="1200">
        <a:solidFill>
          <a:schemeClr val="tx1"/>
        </a:solidFill>
        <a:latin typeface="Arial"/>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333333"/>
    <a:srgbClr val="669900"/>
    <a:srgbClr val="F2FADC"/>
    <a:srgbClr val="E7F2CA"/>
    <a:srgbClr val="F8F8F8"/>
    <a:srgbClr val="D7E6D6"/>
    <a:srgbClr val="E0F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24" d="100"/>
          <a:sy n="24" d="100"/>
        </p:scale>
        <p:origin x="2058" y="18"/>
      </p:cViewPr>
      <p:guideLst>
        <p:guide orient="horz" pos="10368"/>
        <p:guide pos="13824"/>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anchor="t" anchorCtr="0" compatLnSpc="1">
            <a:prstTxWarp prst="textNoShape">
              <a:avLst/>
            </a:prstTxWarp>
          </a:bodyPr>
          <a:lstStyle>
            <a:defPPr>
              <a:defRPr kern="1200" smtId="4294967295"/>
            </a:defPPr>
            <a:lvl1pPr>
              <a:defRPr sz="1200"/>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anchor="t" anchorCtr="0" compatLnSpc="1">
            <a:prstTxWarp prst="textNoShape">
              <a:avLst/>
            </a:prstTxWarp>
          </a:bodyPr>
          <a:lstStyle>
            <a:defPPr>
              <a:defRPr kern="1200" smtId="4294967295"/>
            </a:defPPr>
            <a:lvl1pPr algn="r">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anchor="t" anchorCtr="0" compatLnSpc="1">
            <a:prstTxWarp prst="textNoShape">
              <a:avLst/>
            </a:prstTxWarp>
          </a:bodyPr>
          <a:lstStyle>
            <a:defPPr>
              <a:defRPr kern="1200" smtId="4294967295"/>
            </a:def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anchor="b" anchorCtr="0" compatLnSpc="1">
            <a:prstTxWarp prst="textNoShape">
              <a:avLst/>
            </a:prstTxWarp>
          </a:bodyPr>
          <a:lstStyle>
            <a:defPPr>
              <a:defRPr kern="1200" smtId="4294967295"/>
            </a:defPPr>
            <a:lvl1pPr>
              <a:defRPr sz="1200"/>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anchor="b" anchorCtr="0" compatLnSpc="1">
            <a:prstTxWarp prst="textNoShape">
              <a:avLst/>
            </a:prstTxWarp>
          </a:bodyPr>
          <a:lstStyle>
            <a:defPPr>
              <a:defRPr kern="1200" smtId="4294967295"/>
            </a:defPPr>
            <a:lvl1pPr algn="r">
              <a:defRPr sz="1200"/>
            </a:lvl1pPr>
          </a:lstStyle>
          <a:p>
            <a:pPr>
              <a:defRPr/>
            </a:pPr>
            <a:fld id="{DC7FF369-15CD-4AE8-AD6F-0DD9E71D983D}" type="slidenum">
              <a:rPr lang="en-US"/>
              <a:pPr>
                <a:defRPr/>
              </a:pPr>
              <a:t>‹#›</a:t>
            </a:fld>
            <a:endParaRPr lang="en-US"/>
          </a:p>
        </p:txBody>
      </p:sp>
    </p:spTree>
    <p:extLst>
      <p:ext uri="{BB962C8B-B14F-4D97-AF65-F5344CB8AC3E}">
        <p14:creationId xmlns:p14="http://schemas.microsoft.com/office/powerpoint/2010/main" val="11159868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defPPr>
              <a:defRPr kern="1200" smtId="4294967295"/>
            </a:defPPr>
            <a:lvl1pPr eaLnBrk="0" hangingPunct="0">
              <a:defRPr sz="3000">
                <a:solidFill>
                  <a:schemeClr val="tx1"/>
                </a:solidFill>
                <a:latin typeface="Arial"/>
              </a:defRPr>
            </a:lvl1pPr>
            <a:lvl2pPr marL="742950" indent="-285750" eaLnBrk="0" hangingPunct="0">
              <a:defRPr sz="3000">
                <a:solidFill>
                  <a:schemeClr val="tx1"/>
                </a:solidFill>
                <a:latin typeface="Arial"/>
              </a:defRPr>
            </a:lvl2pPr>
            <a:lvl3pPr marL="1143000" indent="-228600" eaLnBrk="0" hangingPunct="0">
              <a:defRPr sz="3000">
                <a:solidFill>
                  <a:schemeClr val="tx1"/>
                </a:solidFill>
                <a:latin typeface="Arial"/>
              </a:defRPr>
            </a:lvl3pPr>
            <a:lvl4pPr marL="1600200" indent="-228600" eaLnBrk="0" hangingPunct="0">
              <a:defRPr sz="3000">
                <a:solidFill>
                  <a:schemeClr val="tx1"/>
                </a:solidFill>
                <a:latin typeface="Arial"/>
              </a:defRPr>
            </a:lvl4pPr>
            <a:lvl5pPr marL="2057400" indent="-228600" eaLnBrk="0" hangingPunct="0">
              <a:defRPr sz="3000">
                <a:solidFill>
                  <a:schemeClr val="tx1"/>
                </a:solidFill>
                <a:latin typeface="Arial"/>
              </a:defRPr>
            </a:lvl5pPr>
            <a:lvl6pPr marL="2514600" indent="-228600" eaLnBrk="0" fontAlgn="base" hangingPunct="0">
              <a:spcBef>
                <a:spcPct val="0"/>
              </a:spcBef>
              <a:spcAft>
                <a:spcPct val="0"/>
              </a:spcAft>
              <a:defRPr sz="3000">
                <a:solidFill>
                  <a:schemeClr val="tx1"/>
                </a:solidFill>
                <a:latin typeface="Arial"/>
              </a:defRPr>
            </a:lvl6pPr>
            <a:lvl7pPr marL="2971800" indent="-228600" eaLnBrk="0" fontAlgn="base" hangingPunct="0">
              <a:spcBef>
                <a:spcPct val="0"/>
              </a:spcBef>
              <a:spcAft>
                <a:spcPct val="0"/>
              </a:spcAft>
              <a:defRPr sz="3000">
                <a:solidFill>
                  <a:schemeClr val="tx1"/>
                </a:solidFill>
                <a:latin typeface="Arial"/>
              </a:defRPr>
            </a:lvl7pPr>
            <a:lvl8pPr marL="3429000" indent="-228600" eaLnBrk="0" fontAlgn="base" hangingPunct="0">
              <a:spcBef>
                <a:spcPct val="0"/>
              </a:spcBef>
              <a:spcAft>
                <a:spcPct val="0"/>
              </a:spcAft>
              <a:defRPr sz="3000">
                <a:solidFill>
                  <a:schemeClr val="tx1"/>
                </a:solidFill>
                <a:latin typeface="Arial"/>
              </a:defRPr>
            </a:lvl8pPr>
            <a:lvl9pPr marL="3886200" indent="-228600" eaLnBrk="0" fontAlgn="base" hangingPunct="0">
              <a:spcBef>
                <a:spcPct val="0"/>
              </a:spcBef>
              <a:spcAft>
                <a:spcPct val="0"/>
              </a:spcAft>
              <a:defRPr sz="3000">
                <a:solidFill>
                  <a:schemeClr val="tx1"/>
                </a:solidFill>
                <a:latin typeface="Arial"/>
              </a:defRPr>
            </a:lvl9pPr>
          </a:lstStyle>
          <a:p>
            <a:pPr eaLnBrk="1" hangingPunct="1"/>
            <a:fld id="{C5E13FED-D575-44BD-985D-CE780F31FB99}" type="slidenum">
              <a:rPr lang="en-US" sz="1200" smtClean="0"/>
              <a:pPr eaLnBrk="1" hangingPunct="1"/>
              <a:t>1</a:t>
            </a:fld>
            <a:endParaRPr lang="en-US" sz="1200" smtClean="0"/>
          </a:p>
        </p:txBody>
      </p:sp>
      <p:sp>
        <p:nvSpPr>
          <p:cNvPr id="4099" name="Rectangle 2"/>
          <p:cNvSpPr>
            <a:spLocks noGrp="1" noRot="1" noChangeAspect="1" noChangeArrowheads="1" noTextEdit="1"/>
          </p:cNvSpPr>
          <p:nvPr>
            <p:ph type="sldImg"/>
          </p:nvPr>
        </p:nvSpPr>
        <p:spPr/>
      </p:sp>
      <p:sp>
        <p:nvSpPr>
          <p:cNvPr id="4100" name="Rectangle 3"/>
          <p:cNvSpPr>
            <a:spLocks noGrp="1" noChangeArrowheads="1"/>
          </p:cNvSpPr>
          <p:nvPr>
            <p:ph type="body" idx="1"/>
          </p:nvPr>
        </p:nvSpPr>
        <p:spPr>
          <a:noFill/>
        </p:spPr>
        <p:txBody>
          <a:bodyPr/>
          <a:lstStyle>
            <a:defPPr>
              <a:defRPr kern="1200" smtId="4294967295"/>
            </a:defP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123" y="10226675"/>
            <a:ext cx="37306957" cy="7054850"/>
          </a:xfrm>
        </p:spPr>
        <p:txBody>
          <a:bodyPr/>
          <a:lstStyle>
            <a:defPPr>
              <a:defRPr kern="1200" smtId="4294967295"/>
            </a:defPPr>
          </a:lstStyle>
          <a:p>
            <a:r>
              <a:rPr lang="en-US" smtClean="0"/>
              <a:t>Click to edit Master title style</a:t>
            </a:r>
            <a:endParaRPr lang="en-US"/>
          </a:p>
        </p:txBody>
      </p:sp>
      <p:sp>
        <p:nvSpPr>
          <p:cNvPr id="3" name="Subtitle 2"/>
          <p:cNvSpPr>
            <a:spLocks noGrp="1"/>
          </p:cNvSpPr>
          <p:nvPr>
            <p:ph type="subTitle" idx="1"/>
          </p:nvPr>
        </p:nvSpPr>
        <p:spPr>
          <a:xfrm>
            <a:off x="6584245" y="18653125"/>
            <a:ext cx="30722711" cy="8413750"/>
          </a:xfrm>
        </p:spPr>
        <p:txBody>
          <a:bodyPr/>
          <a:lstStyle>
            <a:defPPr>
              <a:defRPr kern="1200" smtId="4294967295"/>
            </a:defPPr>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1FCB089F-6037-4808-A5EC-726053647E7B}" type="slidenum">
              <a:rPr lang="en-US"/>
              <a:pPr>
                <a:defRPr/>
              </a:pPr>
              <a:t>‹#›</a:t>
            </a:fld>
            <a:endParaRPr lang="en-US"/>
          </a:p>
        </p:txBody>
      </p:sp>
    </p:spTree>
    <p:extLst>
      <p:ext uri="{BB962C8B-B14F-4D97-AF65-F5344CB8AC3E}">
        <p14:creationId xmlns:p14="http://schemas.microsoft.com/office/powerpoint/2010/main" val="152782252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defPPr>
              <a:defRPr kern="1200" smtId="4294967295"/>
            </a:def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6AF7A044-11FD-4E27-B513-0D458FB4B05D}" type="slidenum">
              <a:rPr lang="en-US"/>
              <a:pPr>
                <a:defRPr/>
              </a:pPr>
              <a:t>‹#›</a:t>
            </a:fld>
            <a:endParaRPr lang="en-US"/>
          </a:p>
        </p:txBody>
      </p:sp>
    </p:spTree>
    <p:extLst>
      <p:ext uri="{BB962C8B-B14F-4D97-AF65-F5344CB8AC3E}">
        <p14:creationId xmlns:p14="http://schemas.microsoft.com/office/powerpoint/2010/main" val="1828208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968" y="1319214"/>
            <a:ext cx="9874956" cy="28087638"/>
          </a:xfrm>
        </p:spPr>
        <p:txBody>
          <a:bodyPr vert="eaVert"/>
          <a:lstStyle>
            <a:defPPr>
              <a:defRPr kern="1200" smtId="4294967295"/>
            </a:defPPr>
          </a:lstStyle>
          <a:p>
            <a:r>
              <a:rPr lang="en-US" smtClean="0"/>
              <a:t>Click to edit Master title style</a:t>
            </a:r>
            <a:endParaRPr lang="en-US"/>
          </a:p>
        </p:txBody>
      </p:sp>
      <p:sp>
        <p:nvSpPr>
          <p:cNvPr id="3" name="Vertical Text Placeholder 2"/>
          <p:cNvSpPr>
            <a:spLocks noGrp="1"/>
          </p:cNvSpPr>
          <p:nvPr>
            <p:ph type="body" orient="vert" idx="1"/>
          </p:nvPr>
        </p:nvSpPr>
        <p:spPr>
          <a:xfrm>
            <a:off x="2195689" y="1319214"/>
            <a:ext cx="29490811" cy="28087638"/>
          </a:xfrm>
        </p:spPr>
        <p:txBody>
          <a:bodyPr vert="eaVert"/>
          <a:lstStyle>
            <a:defPPr>
              <a:defRPr kern="1200" smtId="4294967295"/>
            </a:def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C4A8B09D-F957-4A06-AF1F-2E1E112D5404}" type="slidenum">
              <a:rPr lang="en-US"/>
              <a:pPr>
                <a:defRPr/>
              </a:pPr>
              <a:t>‹#›</a:t>
            </a:fld>
            <a:endParaRPr lang="en-US"/>
          </a:p>
        </p:txBody>
      </p:sp>
    </p:spTree>
    <p:extLst>
      <p:ext uri="{BB962C8B-B14F-4D97-AF65-F5344CB8AC3E}">
        <p14:creationId xmlns:p14="http://schemas.microsoft.com/office/powerpoint/2010/main" val="97814988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smtClean="0"/>
              <a:t>Click to edit Master title style</a:t>
            </a:r>
            <a:endParaRPr lang="en-US"/>
          </a:p>
        </p:txBody>
      </p:sp>
      <p:sp>
        <p:nvSpPr>
          <p:cNvPr id="3" name="Content Placeholder 2"/>
          <p:cNvSpPr>
            <a:spLocks noGrp="1"/>
          </p:cNvSpPr>
          <p:nvPr>
            <p:ph idx="1"/>
          </p:nvPr>
        </p:nvSpPr>
        <p:spPr/>
        <p:txBody>
          <a:bodyPr/>
          <a:lstStyle>
            <a:defPPr>
              <a:defRPr kern="1200" smtId="4294967295"/>
            </a:def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E641C0E7-0C39-489E-BBEB-8384BC9D7485}" type="slidenum">
              <a:rPr lang="en-US"/>
              <a:pPr>
                <a:defRPr/>
              </a:pPr>
              <a:t>‹#›</a:t>
            </a:fld>
            <a:endParaRPr lang="en-US"/>
          </a:p>
        </p:txBody>
      </p:sp>
    </p:spTree>
    <p:extLst>
      <p:ext uri="{BB962C8B-B14F-4D97-AF65-F5344CB8AC3E}">
        <p14:creationId xmlns:p14="http://schemas.microsoft.com/office/powerpoint/2010/main" val="10336034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1" y="21153439"/>
            <a:ext cx="37306957" cy="6537325"/>
          </a:xfrm>
        </p:spPr>
        <p:txBody>
          <a:bodyPr anchor="t"/>
          <a:lstStyle>
            <a:defPPr>
              <a:defRPr kern="1200" smtId="4294967295"/>
            </a:defPPr>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1" y="13952538"/>
            <a:ext cx="37306957" cy="7200900"/>
          </a:xfrm>
        </p:spPr>
        <p:txBody>
          <a:bodyPr anchor="b"/>
          <a:lstStyle>
            <a:defPPr>
              <a:defRPr kern="1200" smtId="4294967295"/>
            </a:defPPr>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D11F452E-A8E4-4CE1-9655-29125E889951}" type="slidenum">
              <a:rPr lang="en-US"/>
              <a:pPr>
                <a:defRPr/>
              </a:pPr>
              <a:t>‹#›</a:t>
            </a:fld>
            <a:endParaRPr lang="en-US"/>
          </a:p>
        </p:txBody>
      </p:sp>
    </p:spTree>
    <p:extLst>
      <p:ext uri="{BB962C8B-B14F-4D97-AF65-F5344CB8AC3E}">
        <p14:creationId xmlns:p14="http://schemas.microsoft.com/office/powerpoint/2010/main" val="425258334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smtClean="0"/>
              <a:t>Click to edit Master title style</a:t>
            </a:r>
            <a:endParaRPr lang="en-US"/>
          </a:p>
        </p:txBody>
      </p:sp>
      <p:sp>
        <p:nvSpPr>
          <p:cNvPr id="3" name="Content Placeholder 2"/>
          <p:cNvSpPr>
            <a:spLocks noGrp="1"/>
          </p:cNvSpPr>
          <p:nvPr>
            <p:ph sz="half" idx="1"/>
          </p:nvPr>
        </p:nvSpPr>
        <p:spPr>
          <a:xfrm>
            <a:off x="2195689" y="7681914"/>
            <a:ext cx="19682178" cy="21724938"/>
          </a:xfr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13334" y="7681914"/>
            <a:ext cx="19683589" cy="21724938"/>
          </a:xfrm>
        </p:spPr>
        <p:txBody>
          <a:bodyPr/>
          <a:lstStyle>
            <a:defPPr>
              <a:defRPr kern="1200" smtId="4294967295"/>
            </a:defPPr>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6F3D9962-47D2-455B-8692-003D58807FFA}" type="slidenum">
              <a:rPr lang="en-US"/>
              <a:pPr>
                <a:defRPr/>
              </a:pPr>
              <a:t>‹#›</a:t>
            </a:fld>
            <a:endParaRPr lang="en-US"/>
          </a:p>
        </p:txBody>
      </p:sp>
    </p:spTree>
    <p:extLst>
      <p:ext uri="{BB962C8B-B14F-4D97-AF65-F5344CB8AC3E}">
        <p14:creationId xmlns:p14="http://schemas.microsoft.com/office/powerpoint/2010/main" val="130906477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279" y="1317625"/>
            <a:ext cx="39502643" cy="5486400"/>
          </a:xfrm>
        </p:spPr>
        <p:txBody>
          <a:bodyPr/>
          <a:lstStyle>
            <a:defPPr>
              <a:defRPr kern="1200" smtId="4294967295"/>
            </a:defPPr>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278" y="7369176"/>
            <a:ext cx="19392900" cy="3070225"/>
          </a:xfr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4278" y="10439401"/>
            <a:ext cx="19392900" cy="18965862"/>
          </a:xfr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5555" y="7369176"/>
            <a:ext cx="19401368" cy="3070225"/>
          </a:xfrm>
        </p:spPr>
        <p:txBody>
          <a:bodyPr anchor="b"/>
          <a:lstStyle>
            <a:defPPr>
              <a:defRPr kern="1200" smtId="4294967295"/>
            </a:defPPr>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5555" y="10439401"/>
            <a:ext cx="19401368" cy="18965862"/>
          </a:xfrm>
        </p:spPr>
        <p:txBody>
          <a:bodyPr/>
          <a:lstStyle>
            <a:defPPr>
              <a:defRPr kern="1200" smtId="4294967295"/>
            </a:defPPr>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8"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9" name="Rectangle 6"/>
          <p:cNvSpPr>
            <a:spLocks noGrp="1" noChangeArrowheads="1"/>
          </p:cNvSpPr>
          <p:nvPr>
            <p:ph type="sldNum" sz="quarter" idx="12"/>
          </p:nvPr>
        </p:nvSpPr>
        <p:spPr/>
        <p:txBody>
          <a:bodyPr/>
          <a:lstStyle>
            <a:defPPr>
              <a:defRPr kern="1200" smtId="4294967295"/>
            </a:defPPr>
            <a:lvl1pPr>
              <a:defRPr/>
            </a:lvl1pPr>
          </a:lstStyle>
          <a:p>
            <a:pPr>
              <a:defRPr/>
            </a:pPr>
            <a:fld id="{4EC449C7-2544-4411-A6D9-A7181026BEAF}" type="slidenum">
              <a:rPr lang="en-US"/>
              <a:pPr>
                <a:defRPr/>
              </a:pPr>
              <a:t>‹#›</a:t>
            </a:fld>
            <a:endParaRPr lang="en-US"/>
          </a:p>
        </p:txBody>
      </p:sp>
    </p:spTree>
    <p:extLst>
      <p:ext uri="{BB962C8B-B14F-4D97-AF65-F5344CB8AC3E}">
        <p14:creationId xmlns:p14="http://schemas.microsoft.com/office/powerpoint/2010/main" val="356088251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4"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5" name="Rectangle 6"/>
          <p:cNvSpPr>
            <a:spLocks noGrp="1" noChangeArrowheads="1"/>
          </p:cNvSpPr>
          <p:nvPr>
            <p:ph type="sldNum" sz="quarter" idx="12"/>
          </p:nvPr>
        </p:nvSpPr>
        <p:spPr/>
        <p:txBody>
          <a:bodyPr/>
          <a:lstStyle>
            <a:defPPr>
              <a:defRPr kern="1200" smtId="4294967295"/>
            </a:defPPr>
            <a:lvl1pPr>
              <a:defRPr/>
            </a:lvl1pPr>
          </a:lstStyle>
          <a:p>
            <a:pPr>
              <a:defRPr/>
            </a:pPr>
            <a:fld id="{FE03D6AC-E1AB-4462-989E-5A0865C23D2A}" type="slidenum">
              <a:rPr lang="en-US"/>
              <a:pPr>
                <a:defRPr/>
              </a:pPr>
              <a:t>‹#›</a:t>
            </a:fld>
            <a:endParaRPr lang="en-US"/>
          </a:p>
        </p:txBody>
      </p:sp>
    </p:spTree>
    <p:extLst>
      <p:ext uri="{BB962C8B-B14F-4D97-AF65-F5344CB8AC3E}">
        <p14:creationId xmlns:p14="http://schemas.microsoft.com/office/powerpoint/2010/main" val="39739736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3"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4" name="Rectangle 6"/>
          <p:cNvSpPr>
            <a:spLocks noGrp="1" noChangeArrowheads="1"/>
          </p:cNvSpPr>
          <p:nvPr>
            <p:ph type="sldNum" sz="quarter" idx="12"/>
          </p:nvPr>
        </p:nvSpPr>
        <p:spPr/>
        <p:txBody>
          <a:bodyPr/>
          <a:lstStyle>
            <a:defPPr>
              <a:defRPr kern="1200" smtId="4294967295"/>
            </a:defPPr>
            <a:lvl1pPr>
              <a:defRPr/>
            </a:lvl1pPr>
          </a:lstStyle>
          <a:p>
            <a:pPr>
              <a:defRPr/>
            </a:pPr>
            <a:fld id="{FABF8EBA-EBC0-4AA1-85C3-834763B2AA78}" type="slidenum">
              <a:rPr lang="en-US"/>
              <a:pPr>
                <a:defRPr/>
              </a:pPr>
              <a:t>‹#›</a:t>
            </a:fld>
            <a:endParaRPr lang="en-US"/>
          </a:p>
        </p:txBody>
      </p:sp>
    </p:spTree>
    <p:extLst>
      <p:ext uri="{BB962C8B-B14F-4D97-AF65-F5344CB8AC3E}">
        <p14:creationId xmlns:p14="http://schemas.microsoft.com/office/powerpoint/2010/main" val="377869935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278" y="1311275"/>
            <a:ext cx="14439900" cy="5576888"/>
          </a:xfrm>
        </p:spPr>
        <p:txBody>
          <a:bodyPr anchor="b"/>
          <a:lstStyle>
            <a:defPPr>
              <a:defRPr kern="1200" smtId="4294967295"/>
            </a:defPPr>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523" y="1311275"/>
            <a:ext cx="24536400" cy="28093988"/>
          </a:xfrm>
        </p:spPr>
        <p:txBody>
          <a:bodyPr/>
          <a:lstStyle>
            <a:defPPr>
              <a:defRPr kern="1200" smtId="4294967295"/>
            </a:defPPr>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278" y="6888163"/>
            <a:ext cx="14439900" cy="22517100"/>
          </a:xfr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332F5167-8CBC-4FF1-941C-FB4C9DC0C8D7}" type="slidenum">
              <a:rPr lang="en-US"/>
              <a:pPr>
                <a:defRPr/>
              </a:pPr>
              <a:t>‹#›</a:t>
            </a:fld>
            <a:endParaRPr lang="en-US"/>
          </a:p>
        </p:txBody>
      </p:sp>
    </p:spTree>
    <p:extLst>
      <p:ext uri="{BB962C8B-B14F-4D97-AF65-F5344CB8AC3E}">
        <p14:creationId xmlns:p14="http://schemas.microsoft.com/office/powerpoint/2010/main" val="30451526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3545" y="23042564"/>
            <a:ext cx="26334157" cy="2720975"/>
          </a:xfrm>
        </p:spPr>
        <p:txBody>
          <a:bodyPr anchor="b"/>
          <a:lstStyle>
            <a:defPPr>
              <a:defRPr kern="1200" smtId="4294967295"/>
            </a:defPPr>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3545" y="2941639"/>
            <a:ext cx="26334157" cy="19750088"/>
          </a:xfrm>
        </p:spPr>
        <p:txBody>
          <a:bodyPr/>
          <a:lstStyle>
            <a:defPPr>
              <a:defRPr kern="1200" smtId="4294967295"/>
            </a:defPPr>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603545" y="25763539"/>
            <a:ext cx="26334157" cy="3862387"/>
          </a:xfrm>
        </p:spPr>
        <p:txBody>
          <a:bodyPr/>
          <a:lstStyle>
            <a:defPPr>
              <a:defRPr kern="1200" smtId="4294967295"/>
            </a:defPPr>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B5629D8C-964D-4531-AEEF-CACEBA47F0D9}" type="slidenum">
              <a:rPr lang="en-US"/>
              <a:pPr>
                <a:defRPr/>
              </a:pPr>
              <a:t>‹#›</a:t>
            </a:fld>
            <a:endParaRPr lang="en-US"/>
          </a:p>
        </p:txBody>
      </p:sp>
    </p:spTree>
    <p:extLst>
      <p:ext uri="{BB962C8B-B14F-4D97-AF65-F5344CB8AC3E}">
        <p14:creationId xmlns:p14="http://schemas.microsoft.com/office/powerpoint/2010/main" val="11940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5513" y="1319213"/>
            <a:ext cx="39501762"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anchor="ctr" anchorCtr="0" compatLnSpc="1">
            <a:prstTxWarp prst="textNoShape">
              <a:avLst/>
            </a:prstTxWarp>
          </a:bodyPr>
          <a:lstStyle>
            <a:defPPr>
              <a:defRPr kern="1200" smtId="4294967295"/>
            </a:defPPr>
          </a:lstStyle>
          <a:p>
            <a:pPr lvl="0"/>
            <a:r>
              <a:rPr lang="en-US" smtClean="0"/>
              <a:t>Click to edit Master title style</a:t>
            </a:r>
          </a:p>
        </p:txBody>
      </p:sp>
      <p:sp>
        <p:nvSpPr>
          <p:cNvPr id="1027" name="Rectangle 3"/>
          <p:cNvSpPr>
            <a:spLocks noGrp="1" noChangeArrowheads="1"/>
          </p:cNvSpPr>
          <p:nvPr>
            <p:ph type="body" idx="1"/>
          </p:nvPr>
        </p:nvSpPr>
        <p:spPr bwMode="auto">
          <a:xfrm>
            <a:off x="2195513" y="7681913"/>
            <a:ext cx="39501762" cy="21724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anchor="t" anchorCtr="0" compatLnSpc="1">
            <a:prstTxWarp prst="textNoShape">
              <a:avLst/>
            </a:prstTxWarp>
          </a:bodyPr>
          <a:lstStyle>
            <a:defPPr>
              <a:defRPr kern="1200" smtId="4294967295"/>
            </a:def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195513" y="29978350"/>
            <a:ext cx="1024096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anchor="t" anchorCtr="0" compatLnSpc="1">
            <a:prstTxWarp prst="textNoShape">
              <a:avLst/>
            </a:prstTxWarp>
          </a:bodyPr>
          <a:lstStyle>
            <a:defPPr>
              <a:defRPr kern="1200" smtId="4294967295"/>
            </a:defPPr>
            <a:lvl1pPr defTabSz="4703763">
              <a:defRPr sz="7200"/>
            </a:lvl1pPr>
          </a:lstStyle>
          <a:p>
            <a:pPr>
              <a:defRPr/>
            </a:pPr>
            <a:endParaRPr lang="en-US"/>
          </a:p>
        </p:txBody>
      </p:sp>
      <p:sp>
        <p:nvSpPr>
          <p:cNvPr id="1029" name="Rectangle 5"/>
          <p:cNvSpPr>
            <a:spLocks noGrp="1" noChangeArrowheads="1"/>
          </p:cNvSpPr>
          <p:nvPr>
            <p:ph type="ftr" sz="quarter" idx="3"/>
          </p:nvPr>
        </p:nvSpPr>
        <p:spPr bwMode="auto">
          <a:xfrm>
            <a:off x="14997112" y="29978350"/>
            <a:ext cx="1389856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anchor="t" anchorCtr="0" compatLnSpc="1">
            <a:prstTxWarp prst="textNoShape">
              <a:avLst/>
            </a:prstTxWarp>
          </a:bodyPr>
          <a:lstStyle>
            <a:defPPr>
              <a:defRPr kern="1200" smtId="4294967295"/>
            </a:defPPr>
            <a:lvl1pPr algn="ctr" defTabSz="4703763">
              <a:defRPr sz="7200"/>
            </a:lvl1pPr>
          </a:lstStyle>
          <a:p>
            <a:pPr>
              <a:defRPr/>
            </a:pPr>
            <a:endParaRPr lang="en-US"/>
          </a:p>
        </p:txBody>
      </p:sp>
      <p:sp>
        <p:nvSpPr>
          <p:cNvPr id="1030" name="Rectangle 6"/>
          <p:cNvSpPr>
            <a:spLocks noGrp="1" noChangeArrowheads="1"/>
          </p:cNvSpPr>
          <p:nvPr>
            <p:ph type="sldNum" sz="quarter" idx="4"/>
          </p:nvPr>
        </p:nvSpPr>
        <p:spPr bwMode="auto">
          <a:xfrm>
            <a:off x="31456312" y="29978350"/>
            <a:ext cx="1024096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70253" tIns="235127" rIns="470253" bIns="235127" anchor="t" anchorCtr="0" compatLnSpc="1">
            <a:prstTxWarp prst="textNoShape">
              <a:avLst/>
            </a:prstTxWarp>
          </a:bodyPr>
          <a:lstStyle>
            <a:defPPr>
              <a:defRPr kern="1200" smtId="4294967295"/>
            </a:defPPr>
            <a:lvl1pPr algn="r" defTabSz="4703763">
              <a:defRPr sz="7200"/>
            </a:lvl1pPr>
          </a:lstStyle>
          <a:p>
            <a:pPr>
              <a:defRPr/>
            </a:pPr>
            <a:fld id="{7920789E-004F-4528-BD99-83C2E37E877C}" type="slidenum">
              <a:rPr lang="en-US"/>
              <a:pPr>
                <a:defRPr/>
              </a:pPr>
              <a:t>‹#›</a:t>
            </a:fld>
            <a:endParaRPr lang="en-US"/>
          </a:p>
        </p:txBody>
      </p:sp>
      <p:pic>
        <p:nvPicPr>
          <p:cNvPr id="1031" name="New picture"/>
          <p:cNvPicPr/>
          <p:nvPr/>
        </p:nvPicPr>
        <p:blipFill dpi="0">
          <a:blip r:embed="rId13"/>
          <a:stretch>
            <a:fillRect/>
          </a:stretch>
        </p:blipFill>
        <p:spPr>
          <a:xfrm rot="16200000">
            <a:off x="-11506200" y="16459200"/>
            <a:ext cx="14274800" cy="4368800"/>
          </a:xfrm>
          <a:prstGeom prst="rect">
            <a:avLst/>
          </a:prstGeom>
        </p:spPr>
      </p:pic>
      <p:pic>
        <p:nvPicPr>
          <p:cNvPr id="1032" name="New picture"/>
          <p:cNvPicPr/>
          <p:nvPr/>
        </p:nvPicPr>
        <p:blipFill dpi="0">
          <a:blip r:embed="rId13"/>
          <a:stretch>
            <a:fillRect/>
          </a:stretch>
        </p:blipFill>
        <p:spPr>
          <a:xfrm rot="5400000">
            <a:off x="41122600" y="16459200"/>
            <a:ext cx="14274800" cy="4368800"/>
          </a:xfrm>
          <a:prstGeom prst="rect">
            <a:avLst/>
          </a:prstGeom>
        </p:spPr>
      </p:pic>
      <p:pic>
        <p:nvPicPr>
          <p:cNvPr id="1033" name="New picture"/>
          <p:cNvPicPr/>
          <p:nvPr/>
        </p:nvPicPr>
        <p:blipFill dpi="0">
          <a:blip r:embed="rId14"/>
          <a:stretch>
            <a:fillRect/>
          </a:stretch>
        </p:blipFill>
        <p:spPr>
          <a:xfrm>
            <a:off x="6661150" y="33426400"/>
            <a:ext cx="30568900" cy="1549400"/>
          </a:xfrm>
          <a:prstGeom prst="rect">
            <a:avLst/>
          </a:prstGeom>
        </p:spPr>
      </p:pic>
      <p:sp>
        <p:nvSpPr>
          <p:cNvPr id="1034" name="New shape"/>
          <p:cNvSpPr/>
          <p:nvPr/>
        </p:nvSpPr>
        <p:spPr>
          <a:xfrm>
            <a:off x="6661150" y="33997900"/>
            <a:ext cx="21945600" cy="1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l"/>
            <a:r>
              <a:rPr sz="4880" smtId="4294967295">
                <a:solidFill>
                  <a:srgbClr val="808080"/>
                </a:solidFill>
              </a:rPr>
              <a:t>Template ID: greenapple  Size: 48x36</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defPPr>
        <a:defRPr kern="1200" smtId="4294967295"/>
      </a:defPPr>
      <a:lvl1pPr algn="ctr" defTabSz="4703763" rtl="0" eaLnBrk="0" fontAlgn="base" hangingPunct="0">
        <a:spcBef>
          <a:spcPct val="0"/>
        </a:spcBef>
        <a:spcAft>
          <a:spcPct val="0"/>
        </a:spcAft>
        <a:defRPr sz="22700">
          <a:solidFill>
            <a:schemeClr val="tx2"/>
          </a:solidFill>
          <a:latin typeface="+mj-lt"/>
          <a:ea typeface="+mj-ea"/>
          <a:cs typeface="+mj-cs"/>
        </a:defRPr>
      </a:lvl1pPr>
      <a:lvl2pPr algn="ctr" defTabSz="4703763" rtl="0" eaLnBrk="0" fontAlgn="base" hangingPunct="0">
        <a:spcBef>
          <a:spcPct val="0"/>
        </a:spcBef>
        <a:spcAft>
          <a:spcPct val="0"/>
        </a:spcAft>
        <a:defRPr sz="22700">
          <a:solidFill>
            <a:schemeClr val="tx2"/>
          </a:solidFill>
          <a:latin typeface="Arial"/>
        </a:defRPr>
      </a:lvl2pPr>
      <a:lvl3pPr algn="ctr" defTabSz="4703763" rtl="0" eaLnBrk="0" fontAlgn="base" hangingPunct="0">
        <a:spcBef>
          <a:spcPct val="0"/>
        </a:spcBef>
        <a:spcAft>
          <a:spcPct val="0"/>
        </a:spcAft>
        <a:defRPr sz="22700">
          <a:solidFill>
            <a:schemeClr val="tx2"/>
          </a:solidFill>
          <a:latin typeface="Arial"/>
        </a:defRPr>
      </a:lvl3pPr>
      <a:lvl4pPr algn="ctr" defTabSz="4703763" rtl="0" eaLnBrk="0" fontAlgn="base" hangingPunct="0">
        <a:spcBef>
          <a:spcPct val="0"/>
        </a:spcBef>
        <a:spcAft>
          <a:spcPct val="0"/>
        </a:spcAft>
        <a:defRPr sz="22700">
          <a:solidFill>
            <a:schemeClr val="tx2"/>
          </a:solidFill>
          <a:latin typeface="Arial"/>
        </a:defRPr>
      </a:lvl4pPr>
      <a:lvl5pPr algn="ctr" defTabSz="4703763" rtl="0" eaLnBrk="0" fontAlgn="base" hangingPunct="0">
        <a:spcBef>
          <a:spcPct val="0"/>
        </a:spcBef>
        <a:spcAft>
          <a:spcPct val="0"/>
        </a:spcAft>
        <a:defRPr sz="22700">
          <a:solidFill>
            <a:schemeClr val="tx2"/>
          </a:solidFill>
          <a:latin typeface="Arial"/>
        </a:defRPr>
      </a:lvl5pPr>
      <a:lvl6pPr marL="457200" algn="ctr" defTabSz="4703763" rtl="0" fontAlgn="base">
        <a:spcBef>
          <a:spcPct val="0"/>
        </a:spcBef>
        <a:spcAft>
          <a:spcPct val="0"/>
        </a:spcAft>
        <a:defRPr sz="22700">
          <a:solidFill>
            <a:schemeClr val="tx2"/>
          </a:solidFill>
          <a:latin typeface="Arial"/>
        </a:defRPr>
      </a:lvl6pPr>
      <a:lvl7pPr marL="914400" algn="ctr" defTabSz="4703763" rtl="0" fontAlgn="base">
        <a:spcBef>
          <a:spcPct val="0"/>
        </a:spcBef>
        <a:spcAft>
          <a:spcPct val="0"/>
        </a:spcAft>
        <a:defRPr sz="22700">
          <a:solidFill>
            <a:schemeClr val="tx2"/>
          </a:solidFill>
          <a:latin typeface="Arial"/>
        </a:defRPr>
      </a:lvl7pPr>
      <a:lvl8pPr marL="1371600" algn="ctr" defTabSz="4703763" rtl="0" fontAlgn="base">
        <a:spcBef>
          <a:spcPct val="0"/>
        </a:spcBef>
        <a:spcAft>
          <a:spcPct val="0"/>
        </a:spcAft>
        <a:defRPr sz="22700">
          <a:solidFill>
            <a:schemeClr val="tx2"/>
          </a:solidFill>
          <a:latin typeface="Arial"/>
        </a:defRPr>
      </a:lvl8pPr>
      <a:lvl9pPr marL="1828800" algn="ctr" defTabSz="4703763" rtl="0" fontAlgn="base">
        <a:spcBef>
          <a:spcPct val="0"/>
        </a:spcBef>
        <a:spcAft>
          <a:spcPct val="0"/>
        </a:spcAft>
        <a:defRPr sz="22700">
          <a:solidFill>
            <a:schemeClr val="tx2"/>
          </a:solidFill>
          <a:latin typeface="Arial"/>
        </a:defRPr>
      </a:lvl9pPr>
    </p:titleStyle>
    <p:bodyStyle>
      <a:defPPr>
        <a:defRPr kern="1200" smtId="4294967295"/>
      </a:defPPr>
      <a:lvl1pPr marL="1765300" indent="-1765300" algn="l" defTabSz="4703763" rtl="0" eaLnBrk="0" fontAlgn="base" hangingPunct="0">
        <a:spcBef>
          <a:spcPct val="20000"/>
        </a:spcBef>
        <a:spcAft>
          <a:spcPct val="0"/>
        </a:spcAft>
        <a:buChar char="•"/>
        <a:defRPr sz="16500">
          <a:solidFill>
            <a:schemeClr val="tx1"/>
          </a:solidFill>
          <a:latin typeface="+mn-lt"/>
          <a:ea typeface="+mn-ea"/>
          <a:cs typeface="+mn-cs"/>
        </a:defRPr>
      </a:lvl1pPr>
      <a:lvl2pPr marL="3822700" indent="-1471613" algn="l" defTabSz="4703763" rtl="0" eaLnBrk="0" fontAlgn="base" hangingPunct="0">
        <a:spcBef>
          <a:spcPct val="20000"/>
        </a:spcBef>
        <a:spcAft>
          <a:spcPct val="0"/>
        </a:spcAft>
        <a:buChar char="–"/>
        <a:defRPr sz="14400">
          <a:solidFill>
            <a:schemeClr val="tx1"/>
          </a:solidFill>
          <a:latin typeface="+mn-lt"/>
        </a:defRPr>
      </a:lvl2pPr>
      <a:lvl3pPr marL="5880100" indent="-1176338" algn="l" defTabSz="4703763" rtl="0" eaLnBrk="0" fontAlgn="base" hangingPunct="0">
        <a:spcBef>
          <a:spcPct val="20000"/>
        </a:spcBef>
        <a:spcAft>
          <a:spcPct val="0"/>
        </a:spcAft>
        <a:buChar char="•"/>
        <a:defRPr sz="12300">
          <a:solidFill>
            <a:schemeClr val="tx1"/>
          </a:solidFill>
          <a:latin typeface="+mn-lt"/>
        </a:defRPr>
      </a:lvl3pPr>
      <a:lvl4pPr marL="8229600" indent="-1176338" algn="l" defTabSz="4703763" rtl="0" eaLnBrk="0" fontAlgn="base" hangingPunct="0">
        <a:spcBef>
          <a:spcPct val="20000"/>
        </a:spcBef>
        <a:spcAft>
          <a:spcPct val="0"/>
        </a:spcAft>
        <a:buChar char="–"/>
        <a:defRPr sz="10400">
          <a:solidFill>
            <a:schemeClr val="tx1"/>
          </a:solidFill>
          <a:latin typeface="+mn-lt"/>
        </a:defRPr>
      </a:lvl4pPr>
      <a:lvl5pPr marL="10580688" indent="-1174750" algn="l" defTabSz="4703763" rtl="0" eaLnBrk="0" fontAlgn="base" hangingPunct="0">
        <a:spcBef>
          <a:spcPct val="20000"/>
        </a:spcBef>
        <a:spcAft>
          <a:spcPct val="0"/>
        </a:spcAft>
        <a:buChar char="»"/>
        <a:defRPr sz="10400">
          <a:solidFill>
            <a:schemeClr val="tx1"/>
          </a:solidFill>
          <a:latin typeface="+mn-lt"/>
        </a:defRPr>
      </a:lvl5pPr>
      <a:lvl6pPr marL="11037888" indent="-1174750" algn="l" defTabSz="4703763" rtl="0" fontAlgn="base">
        <a:spcBef>
          <a:spcPct val="20000"/>
        </a:spcBef>
        <a:spcAft>
          <a:spcPct val="0"/>
        </a:spcAft>
        <a:buChar char="»"/>
        <a:defRPr sz="10400">
          <a:solidFill>
            <a:schemeClr val="tx1"/>
          </a:solidFill>
          <a:latin typeface="+mn-lt"/>
        </a:defRPr>
      </a:lvl6pPr>
      <a:lvl7pPr marL="11495088" indent="-1174750" algn="l" defTabSz="4703763" rtl="0" fontAlgn="base">
        <a:spcBef>
          <a:spcPct val="20000"/>
        </a:spcBef>
        <a:spcAft>
          <a:spcPct val="0"/>
        </a:spcAft>
        <a:buChar char="»"/>
        <a:defRPr sz="10400">
          <a:solidFill>
            <a:schemeClr val="tx1"/>
          </a:solidFill>
          <a:latin typeface="+mn-lt"/>
        </a:defRPr>
      </a:lvl7pPr>
      <a:lvl8pPr marL="11952288" indent="-1174750" algn="l" defTabSz="4703763" rtl="0" fontAlgn="base">
        <a:spcBef>
          <a:spcPct val="20000"/>
        </a:spcBef>
        <a:spcAft>
          <a:spcPct val="0"/>
        </a:spcAft>
        <a:buChar char="»"/>
        <a:defRPr sz="10400">
          <a:solidFill>
            <a:schemeClr val="tx1"/>
          </a:solidFill>
          <a:latin typeface="+mn-lt"/>
        </a:defRPr>
      </a:lvl8pPr>
      <a:lvl9pPr marL="12409488" indent="-1174750" algn="l" defTabSz="4703763" rtl="0" fontAlgn="base">
        <a:spcBef>
          <a:spcPct val="20000"/>
        </a:spcBef>
        <a:spcAft>
          <a:spcPct val="0"/>
        </a:spcAft>
        <a:buChar char="»"/>
        <a:defRPr sz="10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lumMod val="20000"/>
                <a:lumOff val="80000"/>
              </a:schemeClr>
            </a:gs>
            <a:gs pos="100000">
              <a:srgbClr val="F8F8F8"/>
            </a:gs>
          </a:gsLst>
          <a:lin ang="5400000" scaled="1"/>
          <a:tileRect/>
        </a:gradFill>
        <a:effectLst/>
      </p:bgPr>
    </p:bg>
    <p:spTree>
      <p:nvGrpSpPr>
        <p:cNvPr id="1" name=""/>
        <p:cNvGrpSpPr/>
        <p:nvPr/>
      </p:nvGrpSpPr>
      <p:grpSpPr>
        <a:xfrm>
          <a:off x="0" y="0"/>
          <a:ext cx="0" cy="0"/>
          <a:chOff x="0" y="0"/>
          <a:chExt cx="0" cy="0"/>
        </a:xfrm>
      </p:grpSpPr>
      <p:sp>
        <p:nvSpPr>
          <p:cNvPr id="2050" name="Rectangle 6"/>
          <p:cNvSpPr>
            <a:spLocks noChangeArrowheads="1"/>
          </p:cNvSpPr>
          <p:nvPr/>
        </p:nvSpPr>
        <p:spPr bwMode="auto">
          <a:xfrm>
            <a:off x="68263" y="76200"/>
            <a:ext cx="43730862" cy="3886200"/>
          </a:xfrm>
          <a:prstGeom prst="rect">
            <a:avLst/>
          </a:prstGeom>
          <a:gradFill rotWithShape="0">
            <a:gsLst>
              <a:gs pos="0">
                <a:schemeClr val="accent1"/>
              </a:gs>
              <a:gs pos="50000">
                <a:schemeClr val="accent1">
                  <a:lumMod val="20000"/>
                  <a:lumOff val="80000"/>
                </a:schemeClr>
              </a:gs>
              <a:gs pos="100000">
                <a:schemeClr val="accent1"/>
              </a:gs>
            </a:gsLst>
            <a:lin ang="18900000" scaled="1"/>
            <a:tileRect/>
          </a:gradFill>
          <a:ln w="38100">
            <a:solidFill>
              <a:schemeClr val="tx1"/>
            </a:solidFill>
            <a:miter lim="800000"/>
          </a:ln>
        </p:spPr>
        <p:txBody>
          <a:bodyPr lIns="137160" tIns="68580" rIns="137160" bIns="68580" anchor="ctr"/>
          <a:lstStyle>
            <a:defPPr>
              <a:defRPr kern="1200" smtId="4294967295"/>
            </a:defPPr>
          </a:lstStyle>
          <a:p>
            <a:pPr algn="ctr" defTabSz="4703763"/>
            <a:r>
              <a:rPr lang="en-US" sz="9900" b="1" dirty="0" smtClean="0">
                <a:solidFill>
                  <a:srgbClr val="333333"/>
                </a:solidFill>
                <a:latin typeface="Gill Sans" pitchFamily="34" charset="0"/>
              </a:rPr>
              <a:t>Austin’s Urban Forest Canopy</a:t>
            </a:r>
            <a:endParaRPr lang="en-US" sz="9900" b="1" dirty="0">
              <a:solidFill>
                <a:srgbClr val="333333"/>
              </a:solidFill>
              <a:latin typeface="Gill Sans" pitchFamily="34" charset="0"/>
            </a:endParaRPr>
          </a:p>
          <a:p>
            <a:pPr algn="ctr" defTabSz="4703763"/>
            <a:r>
              <a:rPr lang="en-US" sz="5400" b="1" dirty="0" smtClean="0">
                <a:solidFill>
                  <a:schemeClr val="tx2"/>
                </a:solidFill>
                <a:latin typeface="Gill Sans" pitchFamily="34" charset="0"/>
              </a:rPr>
              <a:t>Prepared by: Erin Rand, Cory Sibley, Steven Green</a:t>
            </a:r>
            <a:endParaRPr lang="en-US" sz="5400" b="1" dirty="0">
              <a:solidFill>
                <a:schemeClr val="tx2"/>
              </a:solidFill>
              <a:latin typeface="Gill Sans" pitchFamily="34" charset="0"/>
            </a:endParaRPr>
          </a:p>
          <a:p>
            <a:pPr algn="ctr" defTabSz="4703763"/>
            <a:r>
              <a:rPr lang="en-US" sz="5400" b="1" dirty="0" smtClean="0">
                <a:solidFill>
                  <a:schemeClr val="tx2"/>
                </a:solidFill>
                <a:latin typeface="Gill Sans" pitchFamily="34" charset="0"/>
              </a:rPr>
              <a:t>Texas State University </a:t>
            </a:r>
            <a:endParaRPr lang="en-US" sz="5400" b="1" dirty="0">
              <a:solidFill>
                <a:schemeClr val="tx2"/>
              </a:solidFill>
              <a:latin typeface="Gill Sans" pitchFamily="34" charset="0"/>
            </a:endParaRPr>
          </a:p>
        </p:txBody>
      </p:sp>
      <p:sp>
        <p:nvSpPr>
          <p:cNvPr id="2051" name="Rectangle 7"/>
          <p:cNvSpPr>
            <a:spLocks noChangeArrowheads="1"/>
          </p:cNvSpPr>
          <p:nvPr/>
        </p:nvSpPr>
        <p:spPr bwMode="auto">
          <a:xfrm>
            <a:off x="524750" y="19474372"/>
            <a:ext cx="10358438" cy="1028700"/>
          </a:xfrm>
          <a:prstGeom prst="rect">
            <a:avLst/>
          </a:prstGeom>
          <a:solidFill>
            <a:schemeClr val="accent1">
              <a:lumMod val="75000"/>
            </a:schemeClr>
          </a:solidFill>
          <a:ln>
            <a:noFill/>
          </a:ln>
        </p:spPr>
        <p:txBody>
          <a:bodyPr wrap="none" lIns="137160" tIns="68580" rIns="137160" bIns="68580" anchor="ctr"/>
          <a:lstStyle>
            <a:defPPr>
              <a:defRPr kern="1200" smtId="4294967295"/>
            </a:defPPr>
          </a:lstStyle>
          <a:p>
            <a:pPr algn="ctr" defTabSz="4703763"/>
            <a:r>
              <a:rPr lang="en-US" sz="5700" b="1" dirty="0" smtClean="0">
                <a:solidFill>
                  <a:schemeClr val="bg1"/>
                </a:solidFill>
                <a:latin typeface="Gill Sans" pitchFamily="34" charset="0"/>
              </a:rPr>
              <a:t>Scope</a:t>
            </a:r>
            <a:endParaRPr lang="en-US" sz="5700" b="1" dirty="0">
              <a:solidFill>
                <a:schemeClr val="bg1"/>
              </a:solidFill>
              <a:latin typeface="Gill Sans" pitchFamily="34" charset="0"/>
            </a:endParaRPr>
          </a:p>
        </p:txBody>
      </p:sp>
      <p:sp>
        <p:nvSpPr>
          <p:cNvPr id="2053" name="Rectangle 8"/>
          <p:cNvSpPr>
            <a:spLocks noChangeArrowheads="1"/>
          </p:cNvSpPr>
          <p:nvPr/>
        </p:nvSpPr>
        <p:spPr bwMode="auto">
          <a:xfrm>
            <a:off x="14916321" y="4215674"/>
            <a:ext cx="10358437" cy="1028700"/>
          </a:xfrm>
          <a:prstGeom prst="rect">
            <a:avLst/>
          </a:prstGeom>
          <a:solidFill>
            <a:schemeClr val="accent1">
              <a:lumMod val="75000"/>
            </a:schemeClr>
          </a:solidFill>
          <a:ln>
            <a:noFill/>
          </a:ln>
        </p:spPr>
        <p:txBody>
          <a:bodyPr wrap="none" lIns="137160" tIns="68580" rIns="137160" bIns="68580" anchor="ctr"/>
          <a:lstStyle>
            <a:defPPr>
              <a:defRPr kern="1200" smtId="4294967295"/>
            </a:defPPr>
          </a:lstStyle>
          <a:p>
            <a:pPr algn="ctr" defTabSz="4703763"/>
            <a:r>
              <a:rPr lang="en-US" sz="5700" b="1" dirty="0" smtClean="0">
                <a:solidFill>
                  <a:schemeClr val="bg1"/>
                </a:solidFill>
                <a:latin typeface="Gill Sans" pitchFamily="34" charset="0"/>
              </a:rPr>
              <a:t>Data</a:t>
            </a:r>
            <a:endParaRPr lang="en-US" sz="5700" b="1" dirty="0">
              <a:solidFill>
                <a:schemeClr val="bg1"/>
              </a:solidFill>
              <a:latin typeface="Gill Sans" pitchFamily="34" charset="0"/>
            </a:endParaRPr>
          </a:p>
        </p:txBody>
      </p:sp>
      <p:sp>
        <p:nvSpPr>
          <p:cNvPr id="2054" name="Rectangle 9"/>
          <p:cNvSpPr>
            <a:spLocks noChangeArrowheads="1"/>
          </p:cNvSpPr>
          <p:nvPr/>
        </p:nvSpPr>
        <p:spPr bwMode="auto">
          <a:xfrm>
            <a:off x="14916321" y="10811832"/>
            <a:ext cx="10358438" cy="1028700"/>
          </a:xfrm>
          <a:prstGeom prst="rect">
            <a:avLst/>
          </a:prstGeom>
          <a:solidFill>
            <a:schemeClr val="accent1">
              <a:lumMod val="75000"/>
            </a:schemeClr>
          </a:solidFill>
          <a:ln>
            <a:noFill/>
          </a:ln>
        </p:spPr>
        <p:txBody>
          <a:bodyPr wrap="none" lIns="137160" tIns="68580" rIns="137160" bIns="68580" anchor="ctr"/>
          <a:lstStyle>
            <a:defPPr>
              <a:defRPr kern="1200" smtId="4294967295"/>
            </a:defPPr>
          </a:lstStyle>
          <a:p>
            <a:pPr algn="ctr" defTabSz="4703763"/>
            <a:r>
              <a:rPr lang="en-US" sz="5700" b="1">
                <a:solidFill>
                  <a:schemeClr val="bg1"/>
                </a:solidFill>
                <a:latin typeface="Gill Sans" pitchFamily="34" charset="0"/>
              </a:rPr>
              <a:t>Results</a:t>
            </a:r>
          </a:p>
        </p:txBody>
      </p:sp>
      <p:sp>
        <p:nvSpPr>
          <p:cNvPr id="2058" name="Rectangle 27"/>
          <p:cNvSpPr>
            <a:spLocks noChangeArrowheads="1"/>
          </p:cNvSpPr>
          <p:nvPr/>
        </p:nvSpPr>
        <p:spPr bwMode="auto">
          <a:xfrm>
            <a:off x="38676263" y="30966069"/>
            <a:ext cx="5214937" cy="1965743"/>
          </a:xfrm>
          <a:prstGeom prst="rect">
            <a:avLst/>
          </a:prstGeom>
          <a:solidFill>
            <a:schemeClr val="accent1">
              <a:lumMod val="75000"/>
            </a:schemeClr>
          </a:solidFill>
          <a:ln>
            <a:noFill/>
          </a:ln>
        </p:spPr>
        <p:txBody>
          <a:bodyPr wrap="none" lIns="137160" tIns="68580" rIns="137160" bIns="68580" anchor="ctr"/>
          <a:lstStyle>
            <a:defPPr>
              <a:defRPr kern="1200" smtId="4294967295"/>
            </a:defPPr>
          </a:lstStyle>
          <a:p>
            <a:pPr defTabSz="4703763"/>
            <a:r>
              <a:rPr lang="en-US" sz="3100" b="1" dirty="0" smtClean="0">
                <a:solidFill>
                  <a:schemeClr val="bg1"/>
                </a:solidFill>
                <a:latin typeface="Gill Sans" pitchFamily="34" charset="0"/>
              </a:rPr>
              <a:t>Data Source</a:t>
            </a:r>
            <a:r>
              <a:rPr lang="en-US" sz="3100" b="1" dirty="0">
                <a:solidFill>
                  <a:schemeClr val="bg1"/>
                </a:solidFill>
                <a:latin typeface="Gill Sans" pitchFamily="34" charset="0"/>
              </a:rPr>
              <a:t>:  </a:t>
            </a:r>
          </a:p>
          <a:p>
            <a:pPr defTabSz="4703763"/>
            <a:r>
              <a:rPr lang="en-US" sz="3100" dirty="0" smtClean="0">
                <a:solidFill>
                  <a:schemeClr val="bg1"/>
                </a:solidFill>
                <a:latin typeface="Gill Sans" pitchFamily="34" charset="0"/>
              </a:rPr>
              <a:t>The City of Austin </a:t>
            </a:r>
          </a:p>
          <a:p>
            <a:pPr defTabSz="4703763"/>
            <a:r>
              <a:rPr lang="en-US" sz="3100" dirty="0" smtClean="0">
                <a:solidFill>
                  <a:schemeClr val="bg1"/>
                </a:solidFill>
                <a:latin typeface="Gill Sans" pitchFamily="34" charset="0"/>
              </a:rPr>
              <a:t>Department of Agriculture </a:t>
            </a:r>
          </a:p>
          <a:p>
            <a:pPr defTabSz="4703763"/>
            <a:r>
              <a:rPr lang="en-US" sz="3100" dirty="0" smtClean="0">
                <a:solidFill>
                  <a:schemeClr val="bg1"/>
                </a:solidFill>
                <a:latin typeface="Gill Sans" pitchFamily="34" charset="0"/>
              </a:rPr>
              <a:t>State of Texas</a:t>
            </a:r>
            <a:endParaRPr lang="en-US" sz="3100" dirty="0">
              <a:solidFill>
                <a:schemeClr val="bg1"/>
              </a:solidFill>
              <a:latin typeface="Gill Sans" pitchFamily="34" charset="0"/>
            </a:endParaRPr>
          </a:p>
        </p:txBody>
      </p:sp>
      <p:sp>
        <p:nvSpPr>
          <p:cNvPr id="2061" name="Rectangle 36"/>
          <p:cNvSpPr>
            <a:spLocks noChangeArrowheads="1"/>
          </p:cNvSpPr>
          <p:nvPr/>
        </p:nvSpPr>
        <p:spPr bwMode="auto">
          <a:xfrm>
            <a:off x="31318200" y="4215674"/>
            <a:ext cx="10358437" cy="1028700"/>
          </a:xfrm>
          <a:prstGeom prst="rect">
            <a:avLst/>
          </a:prstGeom>
          <a:solidFill>
            <a:schemeClr val="accent1">
              <a:lumMod val="75000"/>
            </a:schemeClr>
          </a:solidFill>
          <a:ln>
            <a:noFill/>
          </a:ln>
        </p:spPr>
        <p:txBody>
          <a:bodyPr wrap="none" lIns="137160" tIns="68580" rIns="137160" bIns="68580" anchor="ctr"/>
          <a:lstStyle>
            <a:defPPr>
              <a:defRPr kern="1200" smtId="4294967295"/>
            </a:defPPr>
          </a:lstStyle>
          <a:p>
            <a:pPr algn="ctr" defTabSz="4703763"/>
            <a:r>
              <a:rPr lang="en-US" sz="5700" b="1" dirty="0" smtClean="0">
                <a:solidFill>
                  <a:schemeClr val="bg1"/>
                </a:solidFill>
                <a:latin typeface="Gill Sans" pitchFamily="34" charset="0"/>
              </a:rPr>
              <a:t>Methodology</a:t>
            </a:r>
            <a:endParaRPr lang="en-US" sz="5700" b="1" dirty="0">
              <a:solidFill>
                <a:schemeClr val="bg1"/>
              </a:solidFill>
              <a:latin typeface="Gill Sans" pitchFamily="34" charset="0"/>
            </a:endParaRPr>
          </a:p>
        </p:txBody>
      </p:sp>
      <p:sp>
        <p:nvSpPr>
          <p:cNvPr id="2075" name="AutoShape 466"/>
          <p:cNvSpPr>
            <a:spLocks noChangeAspect="1" noChangeArrowheads="1" noTextEdit="1"/>
          </p:cNvSpPr>
          <p:nvPr/>
        </p:nvSpPr>
        <p:spPr bwMode="auto">
          <a:xfrm>
            <a:off x="17176750" y="23391812"/>
            <a:ext cx="353060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kern="1200" smtId="4294967295"/>
            </a:defPPr>
          </a:lstStyle>
          <a:p>
            <a:endParaRPr lang="en-US"/>
          </a:p>
        </p:txBody>
      </p:sp>
      <p:pic>
        <p:nvPicPr>
          <p:cNvPr id="2" name="Picture 1"/>
          <p:cNvPicPr>
            <a:picLocks noChangeAspect="1"/>
          </p:cNvPicPr>
          <p:nvPr/>
        </p:nvPicPr>
        <p:blipFill>
          <a:blip r:embed="rId3"/>
          <a:stretch>
            <a:fillRect/>
          </a:stretch>
        </p:blipFill>
        <p:spPr>
          <a:xfrm>
            <a:off x="84828" y="76200"/>
            <a:ext cx="5298141" cy="3886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6988" y="538162"/>
            <a:ext cx="7762875" cy="2962275"/>
          </a:xfrm>
          <a:prstGeom prst="rect">
            <a:avLst/>
          </a:prstGeom>
        </p:spPr>
      </p:pic>
      <p:pic>
        <p:nvPicPr>
          <p:cNvPr id="1026" name="Picture 2" descr="https://lh6.googleusercontent.com/UvTcUjWQ0lIDtCczjZT9DX_8I9edHikuZ01srX0P4_TIDrp0a4tVKLQoYt2ukGvbtMbGaBAQYYKHpKoMfEwA_24joDB6JKqWD4_vuEM-wXEVnD34i_qWf2_ggmqQUUr5xzbw-sUo7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03039" y="5352222"/>
            <a:ext cx="12784999" cy="48591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2981153" y="24456490"/>
            <a:ext cx="10968063" cy="8475322"/>
          </a:xfrm>
          <a:prstGeom prst="rect">
            <a:avLst/>
          </a:prstGeom>
        </p:spPr>
      </p:pic>
      <p:pic>
        <p:nvPicPr>
          <p:cNvPr id="7" name="Picture 6"/>
          <p:cNvPicPr>
            <a:picLocks noChangeAspect="1"/>
          </p:cNvPicPr>
          <p:nvPr/>
        </p:nvPicPr>
        <p:blipFill>
          <a:blip r:embed="rId7"/>
          <a:stretch>
            <a:fillRect/>
          </a:stretch>
        </p:blipFill>
        <p:spPr>
          <a:xfrm>
            <a:off x="26274995" y="24459404"/>
            <a:ext cx="11010422" cy="8508053"/>
          </a:xfrm>
          <a:prstGeom prst="rect">
            <a:avLst/>
          </a:prstGeom>
        </p:spPr>
      </p:pic>
      <p:pic>
        <p:nvPicPr>
          <p:cNvPr id="8" name="Picture 7"/>
          <p:cNvPicPr>
            <a:picLocks noChangeAspect="1"/>
          </p:cNvPicPr>
          <p:nvPr/>
        </p:nvPicPr>
        <p:blipFill>
          <a:blip r:embed="rId8"/>
          <a:stretch>
            <a:fillRect/>
          </a:stretch>
        </p:blipFill>
        <p:spPr>
          <a:xfrm>
            <a:off x="14611509" y="24443079"/>
            <a:ext cx="10968063" cy="8475321"/>
          </a:xfrm>
          <a:prstGeom prst="rect">
            <a:avLst/>
          </a:prstGeom>
        </p:spPr>
      </p:pic>
      <p:pic>
        <p:nvPicPr>
          <p:cNvPr id="9" name="Picture 2" descr="https://lh3.googleusercontent.com/n1jKukdJbGqVM3G3qO-a-v7qDMFHWCkvJZxtmwHOJaWGh-jFXBaAvBVpGqdQ-fTsODcBszZ1-NVp5diG5s0Fsk54v92O0xJgHYxSFcw1Vmi1fLb9aJWvOioCxnTUQ08mbxP9-BF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02117" y="5715000"/>
            <a:ext cx="11811000" cy="17875115"/>
          </a:xfrm>
          <a:prstGeom prst="rect">
            <a:avLst/>
          </a:prstGeom>
          <a:noFill/>
          <a:extLst>
            <a:ext uri="{909E8E84-426E-40DD-AFC4-6F175D3DCCD1}">
              <a14:hiddenFill xmlns:a14="http://schemas.microsoft.com/office/drawing/2010/main">
                <a:solidFill>
                  <a:srgbClr val="FFFFFF"/>
                </a:solidFill>
              </a14:hiddenFill>
            </a:ext>
          </a:extLst>
        </p:spPr>
      </p:pic>
      <p:sp>
        <p:nvSpPr>
          <p:cNvPr id="127" name="Rectangle 7"/>
          <p:cNvSpPr>
            <a:spLocks noChangeArrowheads="1"/>
          </p:cNvSpPr>
          <p:nvPr/>
        </p:nvSpPr>
        <p:spPr bwMode="auto">
          <a:xfrm>
            <a:off x="472257" y="4215674"/>
            <a:ext cx="10358438" cy="1028700"/>
          </a:xfrm>
          <a:prstGeom prst="rect">
            <a:avLst/>
          </a:prstGeom>
          <a:solidFill>
            <a:schemeClr val="accent1">
              <a:lumMod val="75000"/>
            </a:schemeClr>
          </a:solidFill>
          <a:ln>
            <a:noFill/>
          </a:ln>
        </p:spPr>
        <p:txBody>
          <a:bodyPr wrap="none" lIns="137160" tIns="68580" rIns="137160" bIns="68580" anchor="ctr"/>
          <a:lstStyle>
            <a:defPPr>
              <a:defRPr kern="1200" smtId="4294967295"/>
            </a:defPPr>
          </a:lstStyle>
          <a:p>
            <a:pPr algn="ctr" defTabSz="4703763"/>
            <a:r>
              <a:rPr lang="en-US" sz="5700" b="1" dirty="0" smtClean="0">
                <a:solidFill>
                  <a:schemeClr val="bg1"/>
                </a:solidFill>
                <a:latin typeface="Gill Sans" pitchFamily="34" charset="0"/>
              </a:rPr>
              <a:t>Summary</a:t>
            </a:r>
            <a:endParaRPr lang="en-US" sz="5700" b="1" dirty="0">
              <a:solidFill>
                <a:schemeClr val="bg1"/>
              </a:solidFill>
              <a:latin typeface="Gill Sans" pitchFamily="34" charset="0"/>
            </a:endParaRPr>
          </a:p>
        </p:txBody>
      </p:sp>
      <p:sp>
        <p:nvSpPr>
          <p:cNvPr id="128" name="Rectangle 7"/>
          <p:cNvSpPr>
            <a:spLocks noChangeArrowheads="1"/>
          </p:cNvSpPr>
          <p:nvPr/>
        </p:nvSpPr>
        <p:spPr bwMode="auto">
          <a:xfrm>
            <a:off x="472257" y="11361699"/>
            <a:ext cx="10358438" cy="1028700"/>
          </a:xfrm>
          <a:prstGeom prst="rect">
            <a:avLst/>
          </a:prstGeom>
          <a:solidFill>
            <a:schemeClr val="accent1">
              <a:lumMod val="75000"/>
            </a:schemeClr>
          </a:solidFill>
          <a:ln>
            <a:noFill/>
          </a:ln>
        </p:spPr>
        <p:txBody>
          <a:bodyPr wrap="none" lIns="137160" tIns="68580" rIns="137160" bIns="68580" anchor="ctr"/>
          <a:lstStyle>
            <a:defPPr>
              <a:defRPr kern="1200" smtId="4294967295"/>
            </a:defPPr>
          </a:lstStyle>
          <a:p>
            <a:pPr algn="ctr" defTabSz="4703763"/>
            <a:r>
              <a:rPr lang="en-US" sz="5700" b="1" dirty="0" smtClean="0">
                <a:solidFill>
                  <a:schemeClr val="bg1"/>
                </a:solidFill>
                <a:latin typeface="Gill Sans" pitchFamily="34" charset="0"/>
              </a:rPr>
              <a:t>Purpose</a:t>
            </a:r>
            <a:endParaRPr lang="en-US" sz="5700" b="1" dirty="0">
              <a:solidFill>
                <a:schemeClr val="bg1"/>
              </a:solidFill>
              <a:latin typeface="Gill Sans" pitchFamily="34" charset="0"/>
            </a:endParaRPr>
          </a:p>
        </p:txBody>
      </p:sp>
      <p:sp>
        <p:nvSpPr>
          <p:cNvPr id="11" name="Rectangle 10"/>
          <p:cNvSpPr/>
          <p:nvPr/>
        </p:nvSpPr>
        <p:spPr>
          <a:xfrm>
            <a:off x="472257" y="12527566"/>
            <a:ext cx="10410931" cy="6894195"/>
          </a:xfrm>
          <a:prstGeom prst="rect">
            <a:avLst/>
          </a:prstGeom>
        </p:spPr>
        <p:txBody>
          <a:bodyPr wrap="square">
            <a:spAutoFit/>
          </a:bodyPr>
          <a:lstStyle/>
          <a:p>
            <a:r>
              <a:rPr lang="en-US" sz="3400" dirty="0"/>
              <a:t>This study uses raster overlay of canopy cover between 2010 and 2014 to compare the change with features such as land use data, political boundaries, and watersheds. This study discusses the potential relationship between canopy change and the aforementioned features. Using this information, we recommend priority areas for tree planting and distribution programs. We represent the study findings in standard map form, and additionally we have created a story map using ArcGIS Online to demonstrate this change interactively, which is intended to be used by the City of Austin for urban forestry advocacy. </a:t>
            </a:r>
          </a:p>
        </p:txBody>
      </p:sp>
      <p:pic>
        <p:nvPicPr>
          <p:cNvPr id="5" name="Picture 4"/>
          <p:cNvPicPr>
            <a:picLocks noChangeAspect="1"/>
          </p:cNvPicPr>
          <p:nvPr/>
        </p:nvPicPr>
        <p:blipFill>
          <a:blip r:embed="rId10"/>
          <a:stretch>
            <a:fillRect/>
          </a:stretch>
        </p:blipFill>
        <p:spPr>
          <a:xfrm>
            <a:off x="12295614" y="12094440"/>
            <a:ext cx="15599847" cy="12054428"/>
          </a:xfrm>
          <a:prstGeom prst="rect">
            <a:avLst/>
          </a:prstGeom>
        </p:spPr>
      </p:pic>
      <p:sp>
        <p:nvSpPr>
          <p:cNvPr id="13" name="Rectangle 12"/>
          <p:cNvSpPr/>
          <p:nvPr/>
        </p:nvSpPr>
        <p:spPr>
          <a:xfrm>
            <a:off x="524750" y="20636414"/>
            <a:ext cx="10358438" cy="3231654"/>
          </a:xfrm>
          <a:prstGeom prst="rect">
            <a:avLst/>
          </a:prstGeom>
        </p:spPr>
        <p:txBody>
          <a:bodyPr wrap="square">
            <a:spAutoFit/>
          </a:bodyPr>
          <a:lstStyle/>
          <a:p>
            <a:r>
              <a:rPr lang="en-US" sz="3400" dirty="0"/>
              <a:t>Our scope includes the Greater Austin area including the ETJ as delineated in the extent of the data provided. The canopy datasets were recorded in 2010 and 2014, and reflect the change during that period. This final report is the culmination of our work during the fall semester of 2017.</a:t>
            </a:r>
          </a:p>
        </p:txBody>
      </p:sp>
      <p:sp>
        <p:nvSpPr>
          <p:cNvPr id="10" name="Rectangle 9"/>
          <p:cNvSpPr/>
          <p:nvPr/>
        </p:nvSpPr>
        <p:spPr>
          <a:xfrm>
            <a:off x="472257" y="5349275"/>
            <a:ext cx="10358438" cy="5847755"/>
          </a:xfrm>
          <a:prstGeom prst="rect">
            <a:avLst/>
          </a:prstGeom>
        </p:spPr>
        <p:txBody>
          <a:bodyPr wrap="square">
            <a:spAutoFit/>
          </a:bodyPr>
          <a:lstStyle/>
          <a:p>
            <a:r>
              <a:rPr lang="en-US" sz="3400" dirty="0"/>
              <a:t>The City of Austin Urban Forestry Program is a division of Austin Parks and Recreation that is dedicated to improving the quality of life for Austin residents by supporting the long term health and vitality of public urban forest resources, which provide environmental, social, and economic enrichment. This semester Texas State University has worked with the City of Austin Urban Forestry Program to evaluate urban canopy change between the years of 2010 and 2014 using aerial imagery of canopy cover. </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5.10.08"/>
  <p:tag name="AS_TITLE" val="Aspose.Slides for .NET 4.0"/>
  <p:tag name="AS_VERSION" val="15.8.1.0"/>
</p:tagLst>
</file>

<file path=ppt/theme/theme1.xml><?xml version="1.0" encoding="utf-8"?>
<a:theme xmlns:a="http://schemas.openxmlformats.org/drawingml/2006/main" name="Default Design">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703763" rtl="0" eaLnBrk="1" fontAlgn="base" latinLnBrk="0" hangingPunct="1">
          <a:lnSpc>
            <a:spcPct val="100000"/>
          </a:lnSpc>
          <a:spcBef>
            <a:spcPct val="0"/>
          </a:spcBef>
          <a:spcAft>
            <a:spcPct val="0"/>
          </a:spcAft>
          <a:buClrTx/>
          <a:buSzTx/>
          <a:buFontTx/>
          <a:buNone/>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TotalTime>
  <Words>279</Words>
  <Application>Microsoft Office PowerPoint</Application>
  <PresentationFormat>Custom</PresentationFormat>
  <Paragraphs>17</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Gill Sans</vt:lpstr>
      <vt:lpstr>Default Design</vt:lpstr>
      <vt:lpstr>PowerPoint Presentation</vt:lpstr>
    </vt:vector>
  </TitlesOfParts>
  <Manager/>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to create a scientific poster</dc:title>
  <dc:subject>Example Of A Sample Research Poster</dc:subject>
  <dc:creator>Graphicsland/MakeSigns.com</dc:creator>
  <cp:keywords>scientific, research, template, custom, poster, presentation, symposium, printing, PowerPoint, create, design, example, sample, download</cp:keywords>
  <dc:description>We offer free PowerPoint poster templates to help you design your very own scientific poster presentation.</dc:description>
  <cp:lastModifiedBy>Green, Steven C</cp:lastModifiedBy>
  <cp:revision>49</cp:revision>
  <dcterms:modified xsi:type="dcterms:W3CDTF">2017-12-04T19:30:51Z</dcterms:modified>
  <cp:category>science research poster</cp:category>
</cp:coreProperties>
</file>