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7" r:id="rId3"/>
    <p:sldId id="280" r:id="rId4"/>
    <p:sldId id="279" r:id="rId5"/>
    <p:sldId id="278" r:id="rId6"/>
    <p:sldId id="266" r:id="rId7"/>
    <p:sldId id="283" r:id="rId8"/>
    <p:sldId id="269" r:id="rId9"/>
    <p:sldId id="281" r:id="rId10"/>
    <p:sldId id="282" r:id="rId11"/>
    <p:sldId id="270" r:id="rId12"/>
    <p:sldId id="271" r:id="rId13"/>
    <p:sldId id="272" r:id="rId14"/>
    <p:sldId id="273"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F4F0B6-C7AF-4509-92EC-426CBF562B91}"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5C39C-999B-43E3-AB33-16F828DA0134}" type="slidenum">
              <a:rPr lang="en-US" smtClean="0"/>
              <a:t>‹#›</a:t>
            </a:fld>
            <a:endParaRPr lang="en-US"/>
          </a:p>
        </p:txBody>
      </p:sp>
    </p:spTree>
    <p:extLst>
      <p:ext uri="{BB962C8B-B14F-4D97-AF65-F5344CB8AC3E}">
        <p14:creationId xmlns:p14="http://schemas.microsoft.com/office/powerpoint/2010/main" val="1669131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F4F0B6-C7AF-4509-92EC-426CBF562B91}" type="datetimeFigureOut">
              <a:rPr lang="en-US" smtClean="0"/>
              <a:t>4/20/2015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5C39C-999B-43E3-AB33-16F828DA0134}" type="slidenum">
              <a:rPr lang="en-US" smtClean="0"/>
              <a:t>‹#›</a:t>
            </a:fld>
            <a:endParaRPr lang="en-US"/>
          </a:p>
        </p:txBody>
      </p:sp>
    </p:spTree>
    <p:extLst>
      <p:ext uri="{BB962C8B-B14F-4D97-AF65-F5344CB8AC3E}">
        <p14:creationId xmlns:p14="http://schemas.microsoft.com/office/powerpoint/2010/main" val="2985305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F4F0B6-C7AF-4509-92EC-426CBF562B91}"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5C39C-999B-43E3-AB33-16F828DA0134}" type="slidenum">
              <a:rPr lang="en-US" smtClean="0"/>
              <a:t>‹#›</a:t>
            </a:fld>
            <a:endParaRPr lang="en-US"/>
          </a:p>
        </p:txBody>
      </p:sp>
    </p:spTree>
    <p:extLst>
      <p:ext uri="{BB962C8B-B14F-4D97-AF65-F5344CB8AC3E}">
        <p14:creationId xmlns:p14="http://schemas.microsoft.com/office/powerpoint/2010/main" val="4220423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F4F0B6-C7AF-4509-92EC-426CBF562B91}"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5C39C-999B-43E3-AB33-16F828DA013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8146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F4F0B6-C7AF-4509-92EC-426CBF562B91}"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5C39C-999B-43E3-AB33-16F828DA0134}" type="slidenum">
              <a:rPr lang="en-US" smtClean="0"/>
              <a:t>‹#›</a:t>
            </a:fld>
            <a:endParaRPr lang="en-US"/>
          </a:p>
        </p:txBody>
      </p:sp>
    </p:spTree>
    <p:extLst>
      <p:ext uri="{BB962C8B-B14F-4D97-AF65-F5344CB8AC3E}">
        <p14:creationId xmlns:p14="http://schemas.microsoft.com/office/powerpoint/2010/main" val="28967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BF4F0B6-C7AF-4509-92EC-426CBF562B91}" type="datetimeFigureOut">
              <a:rPr lang="en-US" smtClean="0"/>
              <a:t>4/20/2015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5C39C-999B-43E3-AB33-16F828DA0134}" type="slidenum">
              <a:rPr lang="en-US" smtClean="0"/>
              <a:t>‹#›</a:t>
            </a:fld>
            <a:endParaRPr lang="en-US"/>
          </a:p>
        </p:txBody>
      </p:sp>
    </p:spTree>
    <p:extLst>
      <p:ext uri="{BB962C8B-B14F-4D97-AF65-F5344CB8AC3E}">
        <p14:creationId xmlns:p14="http://schemas.microsoft.com/office/powerpoint/2010/main" val="2140100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BF4F0B6-C7AF-4509-92EC-426CBF562B91}" type="datetimeFigureOut">
              <a:rPr lang="en-US" smtClean="0"/>
              <a:t>4/20/2015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5C39C-999B-43E3-AB33-16F828DA0134}" type="slidenum">
              <a:rPr lang="en-US" smtClean="0"/>
              <a:t>‹#›</a:t>
            </a:fld>
            <a:endParaRPr lang="en-US"/>
          </a:p>
        </p:txBody>
      </p:sp>
    </p:spTree>
    <p:extLst>
      <p:ext uri="{BB962C8B-B14F-4D97-AF65-F5344CB8AC3E}">
        <p14:creationId xmlns:p14="http://schemas.microsoft.com/office/powerpoint/2010/main" val="3550028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F4F0B6-C7AF-4509-92EC-426CBF562B91}"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5C39C-999B-43E3-AB33-16F828DA0134}" type="slidenum">
              <a:rPr lang="en-US" smtClean="0"/>
              <a:t>‹#›</a:t>
            </a:fld>
            <a:endParaRPr lang="en-US"/>
          </a:p>
        </p:txBody>
      </p:sp>
    </p:spTree>
    <p:extLst>
      <p:ext uri="{BB962C8B-B14F-4D97-AF65-F5344CB8AC3E}">
        <p14:creationId xmlns:p14="http://schemas.microsoft.com/office/powerpoint/2010/main" val="1281509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F4F0B6-C7AF-4509-92EC-426CBF562B91}"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5C39C-999B-43E3-AB33-16F828DA0134}" type="slidenum">
              <a:rPr lang="en-US" smtClean="0"/>
              <a:t>‹#›</a:t>
            </a:fld>
            <a:endParaRPr lang="en-US"/>
          </a:p>
        </p:txBody>
      </p:sp>
    </p:spTree>
    <p:extLst>
      <p:ext uri="{BB962C8B-B14F-4D97-AF65-F5344CB8AC3E}">
        <p14:creationId xmlns:p14="http://schemas.microsoft.com/office/powerpoint/2010/main" val="452326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BF4F0B6-C7AF-4509-92EC-426CBF562B91}"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5C39C-999B-43E3-AB33-16F828DA0134}" type="slidenum">
              <a:rPr lang="en-US" smtClean="0"/>
              <a:t>‹#›</a:t>
            </a:fld>
            <a:endParaRPr lang="en-US"/>
          </a:p>
        </p:txBody>
      </p:sp>
    </p:spTree>
    <p:extLst>
      <p:ext uri="{BB962C8B-B14F-4D97-AF65-F5344CB8AC3E}">
        <p14:creationId xmlns:p14="http://schemas.microsoft.com/office/powerpoint/2010/main" val="358713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F4F0B6-C7AF-4509-92EC-426CBF562B91}"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5C39C-999B-43E3-AB33-16F828DA0134}" type="slidenum">
              <a:rPr lang="en-US" smtClean="0"/>
              <a:t>‹#›</a:t>
            </a:fld>
            <a:endParaRPr lang="en-US"/>
          </a:p>
        </p:txBody>
      </p:sp>
    </p:spTree>
    <p:extLst>
      <p:ext uri="{BB962C8B-B14F-4D97-AF65-F5344CB8AC3E}">
        <p14:creationId xmlns:p14="http://schemas.microsoft.com/office/powerpoint/2010/main" val="372816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F4F0B6-C7AF-4509-92EC-426CBF562B91}" type="datetimeFigureOut">
              <a:rPr lang="en-US" smtClean="0"/>
              <a:t>4/20/2015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5C39C-999B-43E3-AB33-16F828DA0134}" type="slidenum">
              <a:rPr lang="en-US" smtClean="0"/>
              <a:t>‹#›</a:t>
            </a:fld>
            <a:endParaRPr lang="en-US"/>
          </a:p>
        </p:txBody>
      </p:sp>
    </p:spTree>
    <p:extLst>
      <p:ext uri="{BB962C8B-B14F-4D97-AF65-F5344CB8AC3E}">
        <p14:creationId xmlns:p14="http://schemas.microsoft.com/office/powerpoint/2010/main" val="1151996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F4F0B6-C7AF-4509-92EC-426CBF562B91}" type="datetimeFigureOut">
              <a:rPr lang="en-US" smtClean="0"/>
              <a:t>4/20/2015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D5C39C-999B-43E3-AB33-16F828DA0134}" type="slidenum">
              <a:rPr lang="en-US" smtClean="0"/>
              <a:t>‹#›</a:t>
            </a:fld>
            <a:endParaRPr lang="en-US"/>
          </a:p>
        </p:txBody>
      </p:sp>
    </p:spTree>
    <p:extLst>
      <p:ext uri="{BB962C8B-B14F-4D97-AF65-F5344CB8AC3E}">
        <p14:creationId xmlns:p14="http://schemas.microsoft.com/office/powerpoint/2010/main" val="129383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BF4F0B6-C7AF-4509-92EC-426CBF562B91}" type="datetimeFigureOut">
              <a:rPr lang="en-US" smtClean="0"/>
              <a:t>4/20/2015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2D5C39C-999B-43E3-AB33-16F828DA0134}" type="slidenum">
              <a:rPr lang="en-US" smtClean="0"/>
              <a:t>‹#›</a:t>
            </a:fld>
            <a:endParaRPr lang="en-US"/>
          </a:p>
        </p:txBody>
      </p:sp>
    </p:spTree>
    <p:extLst>
      <p:ext uri="{BB962C8B-B14F-4D97-AF65-F5344CB8AC3E}">
        <p14:creationId xmlns:p14="http://schemas.microsoft.com/office/powerpoint/2010/main" val="349761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BF4F0B6-C7AF-4509-92EC-426CBF562B91}" type="datetimeFigureOut">
              <a:rPr lang="en-US" smtClean="0"/>
              <a:t>4/20/2015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2D5C39C-999B-43E3-AB33-16F828DA0134}" type="slidenum">
              <a:rPr lang="en-US" smtClean="0"/>
              <a:t>‹#›</a:t>
            </a:fld>
            <a:endParaRPr lang="en-US"/>
          </a:p>
        </p:txBody>
      </p:sp>
    </p:spTree>
    <p:extLst>
      <p:ext uri="{BB962C8B-B14F-4D97-AF65-F5344CB8AC3E}">
        <p14:creationId xmlns:p14="http://schemas.microsoft.com/office/powerpoint/2010/main" val="2653891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BF4F0B6-C7AF-4509-92EC-426CBF562B91}" type="datetimeFigureOut">
              <a:rPr lang="en-US" smtClean="0"/>
              <a:t>4/20/2015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2D5C39C-999B-43E3-AB33-16F828DA0134}" type="slidenum">
              <a:rPr lang="en-US" smtClean="0"/>
              <a:t>‹#›</a:t>
            </a:fld>
            <a:endParaRPr lang="en-US"/>
          </a:p>
        </p:txBody>
      </p:sp>
    </p:spTree>
    <p:extLst>
      <p:ext uri="{BB962C8B-B14F-4D97-AF65-F5344CB8AC3E}">
        <p14:creationId xmlns:p14="http://schemas.microsoft.com/office/powerpoint/2010/main" val="99890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F4F0B6-C7AF-4509-92EC-426CBF562B91}" type="datetimeFigureOut">
              <a:rPr lang="en-US" smtClean="0"/>
              <a:t>4/20/2015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5C39C-999B-43E3-AB33-16F828DA0134}" type="slidenum">
              <a:rPr lang="en-US" smtClean="0"/>
              <a:t>‹#›</a:t>
            </a:fld>
            <a:endParaRPr lang="en-US"/>
          </a:p>
        </p:txBody>
      </p:sp>
    </p:spTree>
    <p:extLst>
      <p:ext uri="{BB962C8B-B14F-4D97-AF65-F5344CB8AC3E}">
        <p14:creationId xmlns:p14="http://schemas.microsoft.com/office/powerpoint/2010/main" val="685053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BF4F0B6-C7AF-4509-92EC-426CBF562B91}" type="datetimeFigureOut">
              <a:rPr lang="en-US" smtClean="0"/>
              <a:t>4/20/2015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2D5C39C-999B-43E3-AB33-16F828DA0134}" type="slidenum">
              <a:rPr lang="en-US" smtClean="0"/>
              <a:t>‹#›</a:t>
            </a:fld>
            <a:endParaRPr lang="en-US"/>
          </a:p>
        </p:txBody>
      </p:sp>
    </p:spTree>
    <p:extLst>
      <p:ext uri="{BB962C8B-B14F-4D97-AF65-F5344CB8AC3E}">
        <p14:creationId xmlns:p14="http://schemas.microsoft.com/office/powerpoint/2010/main" val="4131034265"/>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03635" y="2362200"/>
            <a:ext cx="3401064" cy="1447800"/>
          </a:xfrm>
        </p:spPr>
        <p:txBody>
          <a:bodyPr/>
          <a:lstStyle/>
          <a:p>
            <a:r>
              <a:rPr lang="en-US" sz="3200" dirty="0" smtClean="0"/>
              <a:t>Proposal for Geodatabase on 5 Mile Dam Soccer Complex </a:t>
            </a:r>
            <a:endParaRPr lang="en-US" sz="3200" dirty="0"/>
          </a:p>
        </p:txBody>
      </p:sp>
      <p:sp>
        <p:nvSpPr>
          <p:cNvPr id="9" name="Text Placeholder 8"/>
          <p:cNvSpPr>
            <a:spLocks noGrp="1"/>
          </p:cNvSpPr>
          <p:nvPr>
            <p:ph type="body" sz="half" idx="2"/>
          </p:nvPr>
        </p:nvSpPr>
        <p:spPr>
          <a:xfrm>
            <a:off x="1203636" y="4130178"/>
            <a:ext cx="3401063" cy="2895599"/>
          </a:xfrm>
        </p:spPr>
        <p:txBody>
          <a:bodyPr>
            <a:normAutofit/>
          </a:bodyPr>
          <a:lstStyle/>
          <a:p>
            <a:r>
              <a:rPr lang="en-US" sz="2000" dirty="0" smtClean="0"/>
              <a:t>Daniel Cohen – Project Manager</a:t>
            </a:r>
          </a:p>
          <a:p>
            <a:r>
              <a:rPr lang="en-US" sz="2000" dirty="0" smtClean="0"/>
              <a:t>Samuel </a:t>
            </a:r>
            <a:r>
              <a:rPr lang="en-US" sz="2000" dirty="0" err="1" smtClean="0"/>
              <a:t>Boesch</a:t>
            </a:r>
            <a:r>
              <a:rPr lang="en-US" sz="2000" dirty="0" smtClean="0"/>
              <a:t> – Assistant Manager</a:t>
            </a:r>
          </a:p>
          <a:p>
            <a:r>
              <a:rPr lang="en-US" sz="2000" dirty="0" smtClean="0"/>
              <a:t>Mathew </a:t>
            </a:r>
            <a:r>
              <a:rPr lang="en-US" sz="2000" dirty="0" err="1" smtClean="0"/>
              <a:t>Riggan</a:t>
            </a:r>
            <a:r>
              <a:rPr lang="en-US" sz="2000" dirty="0" smtClean="0"/>
              <a:t> – GIS Consultant</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032" y="1110049"/>
            <a:ext cx="4869639" cy="4563399"/>
          </a:xfrm>
          <a:prstGeom prst="rect">
            <a:avLst/>
          </a:prstGeom>
        </p:spPr>
      </p:pic>
    </p:spTree>
    <p:extLst>
      <p:ext uri="{BB962C8B-B14F-4D97-AF65-F5344CB8AC3E}">
        <p14:creationId xmlns:p14="http://schemas.microsoft.com/office/powerpoint/2010/main" val="1339618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 Efficiency</a:t>
            </a:r>
            <a:endParaRPr lang="en-US" dirty="0"/>
          </a:p>
        </p:txBody>
      </p:sp>
      <p:sp>
        <p:nvSpPr>
          <p:cNvPr id="3" name="Content Placeholder 2"/>
          <p:cNvSpPr>
            <a:spLocks noGrp="1"/>
          </p:cNvSpPr>
          <p:nvPr>
            <p:ph idx="1"/>
          </p:nvPr>
        </p:nvSpPr>
        <p:spPr>
          <a:xfrm>
            <a:off x="1103312" y="2052918"/>
            <a:ext cx="5398683" cy="4195481"/>
          </a:xfrm>
        </p:spPr>
        <p:txBody>
          <a:bodyPr/>
          <a:lstStyle/>
          <a:p>
            <a:r>
              <a:rPr lang="en-US" dirty="0" smtClean="0"/>
              <a:t>The usage of a </a:t>
            </a:r>
            <a:r>
              <a:rPr lang="en-US" dirty="0" err="1" smtClean="0"/>
              <a:t>geodatabase</a:t>
            </a:r>
            <a:r>
              <a:rPr lang="en-US" dirty="0" smtClean="0"/>
              <a:t> enables efficiency when maintaining the soccer complex features</a:t>
            </a:r>
          </a:p>
          <a:p>
            <a:r>
              <a:rPr lang="en-US" dirty="0" smtClean="0"/>
              <a:t>This allows for time conservation when working, which saves both time and money. </a:t>
            </a:r>
            <a:endParaRPr lang="en-US" dirty="0"/>
          </a:p>
        </p:txBody>
      </p:sp>
      <p:pic>
        <p:nvPicPr>
          <p:cNvPr id="5" name="Picture 4"/>
          <p:cNvPicPr>
            <a:picLocks noChangeAspect="1"/>
          </p:cNvPicPr>
          <p:nvPr/>
        </p:nvPicPr>
        <p:blipFill>
          <a:blip r:embed="rId2"/>
          <a:stretch>
            <a:fillRect/>
          </a:stretch>
        </p:blipFill>
        <p:spPr>
          <a:xfrm>
            <a:off x="6632774" y="2008414"/>
            <a:ext cx="4127500" cy="3606800"/>
          </a:xfrm>
          <a:prstGeom prst="rect">
            <a:avLst/>
          </a:prstGeom>
        </p:spPr>
      </p:pic>
    </p:spTree>
    <p:extLst>
      <p:ext uri="{BB962C8B-B14F-4D97-AF65-F5344CB8AC3E}">
        <p14:creationId xmlns:p14="http://schemas.microsoft.com/office/powerpoint/2010/main" val="2060161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a:t>
            </a:r>
            <a:endParaRPr lang="en-US" dirty="0"/>
          </a:p>
        </p:txBody>
      </p:sp>
      <p:sp>
        <p:nvSpPr>
          <p:cNvPr id="5" name="Rectangle 1"/>
          <p:cNvSpPr>
            <a:spLocks noChangeArrowheads="1"/>
          </p:cNvSpPr>
          <p:nvPr/>
        </p:nvSpPr>
        <p:spPr bwMode="auto">
          <a:xfrm>
            <a:off x="-1263478" y="-1507831"/>
            <a:ext cx="13455478" cy="677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Budget</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Content Placeholder 7"/>
          <p:cNvSpPr>
            <a:spLocks noGrp="1"/>
          </p:cNvSpPr>
          <p:nvPr>
            <p:ph idx="1"/>
          </p:nvPr>
        </p:nvSpPr>
        <p:spPr/>
        <p:txBody>
          <a:bodyPr/>
          <a:lstStyle/>
          <a:p>
            <a:r>
              <a:rPr lang="en-US" dirty="0" smtClean="0"/>
              <a:t>Will include of reference map of Five Mile Dam Soccer Complex.</a:t>
            </a:r>
          </a:p>
          <a:p>
            <a:r>
              <a:rPr lang="en-US" dirty="0" smtClean="0"/>
              <a:t>-all amenities</a:t>
            </a:r>
          </a:p>
          <a:p>
            <a:r>
              <a:rPr lang="en-US" dirty="0"/>
              <a:t>-</a:t>
            </a:r>
            <a:r>
              <a:rPr lang="en-US" dirty="0" smtClean="0"/>
              <a:t>detailed/ </a:t>
            </a:r>
            <a:r>
              <a:rPr lang="en-US" dirty="0"/>
              <a:t>well </a:t>
            </a:r>
            <a:r>
              <a:rPr lang="en-US" dirty="0" smtClean="0"/>
              <a:t>organized</a:t>
            </a:r>
          </a:p>
          <a:p>
            <a:r>
              <a:rPr lang="en-US" dirty="0" smtClean="0"/>
              <a:t>-Will serve as a visual reference of the complex</a:t>
            </a:r>
            <a:endParaRPr lang="en-US" dirty="0"/>
          </a:p>
        </p:txBody>
      </p:sp>
    </p:spTree>
    <p:extLst>
      <p:ext uri="{BB962C8B-B14F-4D97-AF65-F5344CB8AC3E}">
        <p14:creationId xmlns:p14="http://schemas.microsoft.com/office/powerpoint/2010/main" val="1182677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t>
            </a:r>
            <a:endParaRPr lang="en-US" dirty="0"/>
          </a:p>
        </p:txBody>
      </p:sp>
      <p:sp>
        <p:nvSpPr>
          <p:cNvPr id="5" name="Rectangle 1"/>
          <p:cNvSpPr>
            <a:spLocks noChangeArrowheads="1"/>
          </p:cNvSpPr>
          <p:nvPr/>
        </p:nvSpPr>
        <p:spPr bwMode="auto">
          <a:xfrm>
            <a:off x="-2630650" y="-144334"/>
            <a:ext cx="14822650"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Budget</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TextBox 13"/>
          <p:cNvSpPr txBox="1"/>
          <p:nvPr/>
        </p:nvSpPr>
        <p:spPr>
          <a:xfrm>
            <a:off x="1359017" y="1610686"/>
            <a:ext cx="4446165" cy="1754326"/>
          </a:xfrm>
          <a:prstGeom prst="rect">
            <a:avLst/>
          </a:prstGeom>
          <a:noFill/>
        </p:spPr>
        <p:txBody>
          <a:bodyPr wrap="square" rtlCol="0">
            <a:spAutoFit/>
          </a:bodyPr>
          <a:lstStyle/>
          <a:p>
            <a:r>
              <a:rPr lang="en-US" dirty="0" smtClean="0"/>
              <a:t>The budget consists of payment to each individual based upon their pay grade.</a:t>
            </a:r>
          </a:p>
          <a:p>
            <a:endParaRPr lang="en-US" dirty="0"/>
          </a:p>
          <a:p>
            <a:r>
              <a:rPr lang="en-US" dirty="0" smtClean="0"/>
              <a:t>Our proposed budget is projected to cost less than $10,000. </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295263385"/>
              </p:ext>
            </p:extLst>
          </p:nvPr>
        </p:nvGraphicFramePr>
        <p:xfrm>
          <a:off x="7014019" y="217734"/>
          <a:ext cx="3036815" cy="6420380"/>
        </p:xfrm>
        <a:graphic>
          <a:graphicData uri="http://schemas.openxmlformats.org/drawingml/2006/table">
            <a:tbl>
              <a:tblPr firstRow="1" firstCol="1" bandRow="1">
                <a:tableStyleId>{5C22544A-7EE6-4342-B048-85BDC9FD1C3A}</a:tableStyleId>
              </a:tblPr>
              <a:tblGrid>
                <a:gridCol w="1131691"/>
                <a:gridCol w="1382074"/>
                <a:gridCol w="523050"/>
              </a:tblGrid>
              <a:tr h="154220">
                <a:tc gridSpan="3">
                  <a:txBody>
                    <a:bodyPr/>
                    <a:lstStyle/>
                    <a:p>
                      <a:pPr marL="0" marR="0" algn="ctr">
                        <a:lnSpc>
                          <a:spcPct val="107000"/>
                        </a:lnSpc>
                        <a:spcBef>
                          <a:spcPts val="0"/>
                        </a:spcBef>
                        <a:spcAft>
                          <a:spcPts val="0"/>
                        </a:spcAft>
                      </a:pPr>
                      <a:r>
                        <a:rPr lang="en-US" sz="1050" b="1" dirty="0">
                          <a:effectLst/>
                        </a:rPr>
                        <a:t>Data Collection</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solidFill>
                      <a:schemeClr val="bg1"/>
                    </a:solidFill>
                  </a:tcPr>
                </a:tc>
                <a:tc hMerge="1">
                  <a:txBody>
                    <a:bodyPr/>
                    <a:lstStyle/>
                    <a:p>
                      <a:endParaRPr lang="en-US"/>
                    </a:p>
                  </a:txBody>
                  <a:tcPr/>
                </a:tc>
                <a:tc hMerge="1">
                  <a:txBody>
                    <a:bodyPr/>
                    <a:lstStyle/>
                    <a:p>
                      <a:endParaRPr lang="en-US"/>
                    </a:p>
                  </a:txBody>
                  <a:tcPr/>
                </a:tc>
              </a:tr>
              <a:tr h="308441">
                <a:tc>
                  <a:txBody>
                    <a:bodyPr/>
                    <a:lstStyle/>
                    <a:p>
                      <a:pPr marL="0" marR="0">
                        <a:lnSpc>
                          <a:spcPct val="107000"/>
                        </a:lnSpc>
                        <a:spcBef>
                          <a:spcPts val="0"/>
                        </a:spcBef>
                        <a:spcAft>
                          <a:spcPts val="0"/>
                        </a:spcAft>
                      </a:pPr>
                      <a:r>
                        <a:rPr lang="en-US" sz="1050" b="1">
                          <a:effectLst/>
                        </a:rPr>
                        <a:t>Total Hours</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nSpc>
                          <a:spcPct val="107000"/>
                        </a:lnSpc>
                        <a:spcBef>
                          <a:spcPts val="0"/>
                        </a:spcBef>
                        <a:spcAft>
                          <a:spcPts val="0"/>
                        </a:spcAft>
                      </a:pPr>
                      <a:r>
                        <a:rPr lang="en-US" sz="1050" b="1">
                          <a:effectLst/>
                        </a:rPr>
                        <a:t>2(10 hours for 2 weeks)</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gn="r">
                        <a:lnSpc>
                          <a:spcPct val="107000"/>
                        </a:lnSpc>
                        <a:spcBef>
                          <a:spcPts val="0"/>
                        </a:spcBef>
                        <a:spcAft>
                          <a:spcPts val="0"/>
                        </a:spcAft>
                      </a:pPr>
                      <a:r>
                        <a:rPr lang="en-US" sz="1050" b="1">
                          <a:effectLst/>
                        </a:rPr>
                        <a:t>40</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r>
              <a:tr h="154220">
                <a:tc>
                  <a:txBody>
                    <a:bodyPr/>
                    <a:lstStyle/>
                    <a:p>
                      <a:pPr marL="0" marR="0">
                        <a:lnSpc>
                          <a:spcPct val="107000"/>
                        </a:lnSpc>
                        <a:spcBef>
                          <a:spcPts val="0"/>
                        </a:spcBef>
                        <a:spcAft>
                          <a:spcPts val="0"/>
                        </a:spcAft>
                      </a:pPr>
                      <a:r>
                        <a:rPr lang="en-US" sz="1050" b="1">
                          <a:effectLst/>
                        </a:rPr>
                        <a:t>Hourly Pay</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nSpc>
                          <a:spcPct val="107000"/>
                        </a:lnSpc>
                        <a:spcBef>
                          <a:spcPts val="0"/>
                        </a:spcBef>
                        <a:spcAft>
                          <a:spcPts val="0"/>
                        </a:spcAft>
                      </a:pPr>
                      <a:r>
                        <a:rPr lang="en-US" sz="1050" b="1">
                          <a:effectLst/>
                        </a:rPr>
                        <a:t>Assistant</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gn="r">
                        <a:lnSpc>
                          <a:spcPct val="107000"/>
                        </a:lnSpc>
                        <a:spcBef>
                          <a:spcPts val="0"/>
                        </a:spcBef>
                        <a:spcAft>
                          <a:spcPts val="0"/>
                        </a:spcAft>
                      </a:pPr>
                      <a:r>
                        <a:rPr lang="en-US" sz="1050" b="1">
                          <a:effectLst/>
                        </a:rPr>
                        <a:t>$25 </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r>
              <a:tr h="154220">
                <a:tc>
                  <a:txBody>
                    <a:bodyPr/>
                    <a:lstStyle/>
                    <a:p>
                      <a:pPr marL="0" marR="0">
                        <a:lnSpc>
                          <a:spcPct val="107000"/>
                        </a:lnSpc>
                        <a:spcBef>
                          <a:spcPts val="0"/>
                        </a:spcBef>
                        <a:spcAft>
                          <a:spcPts val="0"/>
                        </a:spcAft>
                      </a:pPr>
                      <a:r>
                        <a:rPr lang="en-US" sz="1050" b="1">
                          <a:effectLst/>
                        </a:rPr>
                        <a:t>Hourly Pay</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nSpc>
                          <a:spcPct val="107000"/>
                        </a:lnSpc>
                        <a:spcBef>
                          <a:spcPts val="0"/>
                        </a:spcBef>
                        <a:spcAft>
                          <a:spcPts val="0"/>
                        </a:spcAft>
                      </a:pPr>
                      <a:r>
                        <a:rPr lang="en-US" sz="1050" b="1">
                          <a:effectLst/>
                        </a:rPr>
                        <a:t>Consultant</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gn="r">
                        <a:lnSpc>
                          <a:spcPct val="107000"/>
                        </a:lnSpc>
                        <a:spcBef>
                          <a:spcPts val="0"/>
                        </a:spcBef>
                        <a:spcAft>
                          <a:spcPts val="0"/>
                        </a:spcAft>
                      </a:pPr>
                      <a:r>
                        <a:rPr lang="en-US" sz="1050" b="1">
                          <a:effectLst/>
                        </a:rPr>
                        <a:t>$20 </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r>
              <a:tr h="154220">
                <a:tc>
                  <a:txBody>
                    <a:bodyPr/>
                    <a:lstStyle/>
                    <a:p>
                      <a:pPr marL="0" marR="0">
                        <a:lnSpc>
                          <a:spcPct val="107000"/>
                        </a:lnSpc>
                        <a:spcBef>
                          <a:spcPts val="0"/>
                        </a:spcBef>
                        <a:spcAft>
                          <a:spcPts val="0"/>
                        </a:spcAft>
                      </a:pPr>
                      <a:r>
                        <a:rPr lang="en-US" sz="1050" b="1" dirty="0">
                          <a:effectLst/>
                        </a:rPr>
                        <a:t>Total</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nSpc>
                          <a:spcPct val="107000"/>
                        </a:lnSpc>
                        <a:spcBef>
                          <a:spcPts val="0"/>
                        </a:spcBef>
                        <a:spcAft>
                          <a:spcPts val="0"/>
                        </a:spcAft>
                      </a:pPr>
                      <a:r>
                        <a:rPr lang="en-US" sz="1050" b="1">
                          <a:effectLst/>
                        </a:rPr>
                        <a:t> </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gn="r">
                        <a:lnSpc>
                          <a:spcPct val="107000"/>
                        </a:lnSpc>
                        <a:spcBef>
                          <a:spcPts val="0"/>
                        </a:spcBef>
                        <a:spcAft>
                          <a:spcPts val="0"/>
                        </a:spcAft>
                      </a:pPr>
                      <a:r>
                        <a:rPr lang="en-US" sz="1050" b="1">
                          <a:effectLst/>
                        </a:rPr>
                        <a:t>$900 </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r>
              <a:tr h="154220">
                <a:tc gridSpan="3">
                  <a:txBody>
                    <a:bodyPr/>
                    <a:lstStyle/>
                    <a:p>
                      <a:pPr marL="0" marR="0" algn="ctr">
                        <a:lnSpc>
                          <a:spcPct val="107000"/>
                        </a:lnSpc>
                        <a:spcBef>
                          <a:spcPts val="0"/>
                        </a:spcBef>
                        <a:spcAft>
                          <a:spcPts val="0"/>
                        </a:spcAft>
                      </a:pPr>
                      <a:r>
                        <a:rPr lang="en-US" sz="1050" b="1" dirty="0">
                          <a:effectLst/>
                        </a:rPr>
                        <a:t>Data Analysis</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solidFill>
                      <a:schemeClr val="bg1"/>
                    </a:solidFill>
                  </a:tcPr>
                </a:tc>
                <a:tc hMerge="1">
                  <a:txBody>
                    <a:bodyPr/>
                    <a:lstStyle/>
                    <a:p>
                      <a:endParaRPr lang="en-US"/>
                    </a:p>
                  </a:txBody>
                  <a:tcPr/>
                </a:tc>
                <a:tc hMerge="1">
                  <a:txBody>
                    <a:bodyPr/>
                    <a:lstStyle/>
                    <a:p>
                      <a:endParaRPr lang="en-US"/>
                    </a:p>
                  </a:txBody>
                  <a:tcPr/>
                </a:tc>
              </a:tr>
              <a:tr h="503196">
                <a:tc>
                  <a:txBody>
                    <a:bodyPr/>
                    <a:lstStyle/>
                    <a:p>
                      <a:pPr marL="0" marR="0">
                        <a:lnSpc>
                          <a:spcPct val="107000"/>
                        </a:lnSpc>
                        <a:spcBef>
                          <a:spcPts val="0"/>
                        </a:spcBef>
                        <a:spcAft>
                          <a:spcPts val="0"/>
                        </a:spcAft>
                      </a:pPr>
                      <a:r>
                        <a:rPr lang="en-US" sz="1050" b="1">
                          <a:effectLst/>
                        </a:rPr>
                        <a:t>Total Hours</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nSpc>
                          <a:spcPct val="107000"/>
                        </a:lnSpc>
                        <a:spcBef>
                          <a:spcPts val="0"/>
                        </a:spcBef>
                        <a:spcAft>
                          <a:spcPts val="0"/>
                        </a:spcAft>
                      </a:pPr>
                      <a:r>
                        <a:rPr lang="en-US" sz="1050" b="1">
                          <a:effectLst/>
                        </a:rPr>
                        <a:t>2(10 hours for 2 weeks)</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gn="r">
                        <a:lnSpc>
                          <a:spcPct val="107000"/>
                        </a:lnSpc>
                        <a:spcBef>
                          <a:spcPts val="0"/>
                        </a:spcBef>
                        <a:spcAft>
                          <a:spcPts val="0"/>
                        </a:spcAft>
                      </a:pPr>
                      <a:r>
                        <a:rPr lang="en-US" sz="1050" b="1">
                          <a:effectLst/>
                        </a:rPr>
                        <a:t>$40 </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r>
              <a:tr h="207198">
                <a:tc>
                  <a:txBody>
                    <a:bodyPr/>
                    <a:lstStyle/>
                    <a:p>
                      <a:pPr marL="0" marR="0">
                        <a:lnSpc>
                          <a:spcPct val="107000"/>
                        </a:lnSpc>
                        <a:spcBef>
                          <a:spcPts val="0"/>
                        </a:spcBef>
                        <a:spcAft>
                          <a:spcPts val="0"/>
                        </a:spcAft>
                      </a:pPr>
                      <a:r>
                        <a:rPr lang="en-US" sz="1050" b="1">
                          <a:effectLst/>
                        </a:rPr>
                        <a:t>Hourly Pay</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nSpc>
                          <a:spcPct val="107000"/>
                        </a:lnSpc>
                        <a:spcBef>
                          <a:spcPts val="0"/>
                        </a:spcBef>
                        <a:spcAft>
                          <a:spcPts val="0"/>
                        </a:spcAft>
                      </a:pPr>
                      <a:r>
                        <a:rPr lang="en-US" sz="1050" b="1">
                          <a:effectLst/>
                        </a:rPr>
                        <a:t>Manager</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gn="r">
                        <a:lnSpc>
                          <a:spcPct val="107000"/>
                        </a:lnSpc>
                        <a:spcBef>
                          <a:spcPts val="0"/>
                        </a:spcBef>
                        <a:spcAft>
                          <a:spcPts val="0"/>
                        </a:spcAft>
                      </a:pPr>
                      <a:r>
                        <a:rPr lang="en-US" sz="1050" b="1">
                          <a:effectLst/>
                        </a:rPr>
                        <a:t>$30 </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r>
              <a:tr h="207198">
                <a:tc>
                  <a:txBody>
                    <a:bodyPr/>
                    <a:lstStyle/>
                    <a:p>
                      <a:pPr marL="0" marR="0">
                        <a:lnSpc>
                          <a:spcPct val="107000"/>
                        </a:lnSpc>
                        <a:spcBef>
                          <a:spcPts val="0"/>
                        </a:spcBef>
                        <a:spcAft>
                          <a:spcPts val="0"/>
                        </a:spcAft>
                      </a:pPr>
                      <a:r>
                        <a:rPr lang="en-US" sz="1050" b="1">
                          <a:effectLst/>
                        </a:rPr>
                        <a:t>Hourly Pay</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nSpc>
                          <a:spcPct val="107000"/>
                        </a:lnSpc>
                        <a:spcBef>
                          <a:spcPts val="0"/>
                        </a:spcBef>
                        <a:spcAft>
                          <a:spcPts val="0"/>
                        </a:spcAft>
                      </a:pPr>
                      <a:r>
                        <a:rPr lang="en-US" sz="1050" b="1">
                          <a:effectLst/>
                        </a:rPr>
                        <a:t>Assistant</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gn="r">
                        <a:lnSpc>
                          <a:spcPct val="107000"/>
                        </a:lnSpc>
                        <a:spcBef>
                          <a:spcPts val="0"/>
                        </a:spcBef>
                        <a:spcAft>
                          <a:spcPts val="0"/>
                        </a:spcAft>
                      </a:pPr>
                      <a:r>
                        <a:rPr lang="en-US" sz="1050" b="1">
                          <a:effectLst/>
                        </a:rPr>
                        <a:t>$25 </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r>
              <a:tr h="154220">
                <a:tc>
                  <a:txBody>
                    <a:bodyPr/>
                    <a:lstStyle/>
                    <a:p>
                      <a:pPr marL="0" marR="0">
                        <a:lnSpc>
                          <a:spcPct val="107000"/>
                        </a:lnSpc>
                        <a:spcBef>
                          <a:spcPts val="0"/>
                        </a:spcBef>
                        <a:spcAft>
                          <a:spcPts val="0"/>
                        </a:spcAft>
                      </a:pPr>
                      <a:r>
                        <a:rPr lang="en-US" sz="1050" b="1">
                          <a:effectLst/>
                        </a:rPr>
                        <a:t>Total</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nSpc>
                          <a:spcPct val="107000"/>
                        </a:lnSpc>
                        <a:spcBef>
                          <a:spcPts val="0"/>
                        </a:spcBef>
                        <a:spcAft>
                          <a:spcPts val="0"/>
                        </a:spcAft>
                      </a:pPr>
                      <a:r>
                        <a:rPr lang="en-US" sz="1050" b="1">
                          <a:effectLst/>
                        </a:rPr>
                        <a:t> </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gn="r">
                        <a:lnSpc>
                          <a:spcPct val="107000"/>
                        </a:lnSpc>
                        <a:spcBef>
                          <a:spcPts val="0"/>
                        </a:spcBef>
                        <a:spcAft>
                          <a:spcPts val="0"/>
                        </a:spcAft>
                      </a:pPr>
                      <a:r>
                        <a:rPr lang="en-US" sz="1050" b="1">
                          <a:effectLst/>
                        </a:rPr>
                        <a:t>$1,350 </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r>
              <a:tr h="154220">
                <a:tc gridSpan="3">
                  <a:txBody>
                    <a:bodyPr/>
                    <a:lstStyle/>
                    <a:p>
                      <a:pPr marL="0" marR="0" algn="ctr">
                        <a:lnSpc>
                          <a:spcPct val="107000"/>
                        </a:lnSpc>
                        <a:spcBef>
                          <a:spcPts val="0"/>
                        </a:spcBef>
                        <a:spcAft>
                          <a:spcPts val="0"/>
                        </a:spcAft>
                      </a:pPr>
                      <a:r>
                        <a:rPr lang="en-US" sz="1050" b="1" dirty="0">
                          <a:effectLst/>
                        </a:rPr>
                        <a:t>System Management</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solidFill>
                      <a:schemeClr val="bg1"/>
                    </a:solidFill>
                  </a:tcPr>
                </a:tc>
                <a:tc hMerge="1">
                  <a:txBody>
                    <a:bodyPr/>
                    <a:lstStyle/>
                    <a:p>
                      <a:endParaRPr lang="en-US"/>
                    </a:p>
                  </a:txBody>
                  <a:tcPr/>
                </a:tc>
                <a:tc hMerge="1">
                  <a:txBody>
                    <a:bodyPr/>
                    <a:lstStyle/>
                    <a:p>
                      <a:endParaRPr lang="en-US"/>
                    </a:p>
                  </a:txBody>
                  <a:tcPr/>
                </a:tc>
              </a:tr>
              <a:tr h="154220">
                <a:tc>
                  <a:txBody>
                    <a:bodyPr/>
                    <a:lstStyle/>
                    <a:p>
                      <a:pPr marL="0" marR="0">
                        <a:lnSpc>
                          <a:spcPct val="107000"/>
                        </a:lnSpc>
                        <a:spcBef>
                          <a:spcPts val="0"/>
                        </a:spcBef>
                        <a:spcAft>
                          <a:spcPts val="0"/>
                        </a:spcAft>
                      </a:pPr>
                      <a:r>
                        <a:rPr lang="en-US" sz="1050" b="1">
                          <a:effectLst/>
                        </a:rPr>
                        <a:t>Project Manager</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nSpc>
                          <a:spcPct val="107000"/>
                        </a:lnSpc>
                        <a:spcBef>
                          <a:spcPts val="0"/>
                        </a:spcBef>
                        <a:spcAft>
                          <a:spcPts val="0"/>
                        </a:spcAft>
                      </a:pPr>
                      <a:r>
                        <a:rPr lang="en-US" sz="1050" b="1">
                          <a:effectLst/>
                        </a:rPr>
                        <a:t> </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nSpc>
                          <a:spcPct val="107000"/>
                        </a:lnSpc>
                        <a:spcBef>
                          <a:spcPts val="0"/>
                        </a:spcBef>
                        <a:spcAft>
                          <a:spcPts val="0"/>
                        </a:spcAft>
                      </a:pPr>
                      <a:r>
                        <a:rPr lang="en-US" sz="1050" b="1">
                          <a:effectLst/>
                        </a:rPr>
                        <a:t> </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r>
              <a:tr h="266398">
                <a:tc>
                  <a:txBody>
                    <a:bodyPr/>
                    <a:lstStyle/>
                    <a:p>
                      <a:pPr>
                        <a:lnSpc>
                          <a:spcPct val="107000"/>
                        </a:lnSpc>
                      </a:pPr>
                      <a:endParaRPr lang="en-US" sz="1050" b="1">
                        <a:effectLst/>
                        <a:latin typeface="Calibri" panose="020F0502020204030204" pitchFamily="34" charset="0"/>
                        <a:cs typeface="Times New Roman" panose="02020603050405020304" pitchFamily="18" charset="0"/>
                      </a:endParaRPr>
                    </a:p>
                  </a:txBody>
                  <a:tcPr marL="15350" marR="15350" marT="0" marB="0" anchor="b"/>
                </a:tc>
                <a:tc>
                  <a:txBody>
                    <a:bodyPr/>
                    <a:lstStyle/>
                    <a:p>
                      <a:pPr marL="0" marR="0">
                        <a:lnSpc>
                          <a:spcPct val="107000"/>
                        </a:lnSpc>
                        <a:spcBef>
                          <a:spcPts val="0"/>
                        </a:spcBef>
                        <a:spcAft>
                          <a:spcPts val="0"/>
                        </a:spcAft>
                      </a:pPr>
                      <a:r>
                        <a:rPr lang="en-US" sz="1050" b="1">
                          <a:effectLst/>
                        </a:rPr>
                        <a:t>Total Hours</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gn="r">
                        <a:lnSpc>
                          <a:spcPct val="107000"/>
                        </a:lnSpc>
                        <a:spcBef>
                          <a:spcPts val="0"/>
                        </a:spcBef>
                        <a:spcAft>
                          <a:spcPts val="0"/>
                        </a:spcAft>
                      </a:pPr>
                      <a:r>
                        <a:rPr lang="en-US" sz="1050" b="1">
                          <a:effectLst/>
                        </a:rPr>
                        <a:t>50</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r>
              <a:tr h="236798">
                <a:tc>
                  <a:txBody>
                    <a:bodyPr/>
                    <a:lstStyle/>
                    <a:p>
                      <a:pPr>
                        <a:lnSpc>
                          <a:spcPct val="107000"/>
                        </a:lnSpc>
                      </a:pPr>
                      <a:endParaRPr lang="en-US" sz="1050" b="1">
                        <a:effectLst/>
                        <a:latin typeface="Calibri" panose="020F0502020204030204" pitchFamily="34" charset="0"/>
                        <a:cs typeface="Times New Roman" panose="02020603050405020304" pitchFamily="18" charset="0"/>
                      </a:endParaRPr>
                    </a:p>
                  </a:txBody>
                  <a:tcPr marL="15350" marR="15350" marT="0" marB="0" anchor="b"/>
                </a:tc>
                <a:tc>
                  <a:txBody>
                    <a:bodyPr/>
                    <a:lstStyle/>
                    <a:p>
                      <a:pPr marL="0" marR="0">
                        <a:lnSpc>
                          <a:spcPct val="107000"/>
                        </a:lnSpc>
                        <a:spcBef>
                          <a:spcPts val="0"/>
                        </a:spcBef>
                        <a:spcAft>
                          <a:spcPts val="0"/>
                        </a:spcAft>
                      </a:pPr>
                      <a:r>
                        <a:rPr lang="en-US" sz="1050" b="1">
                          <a:effectLst/>
                        </a:rPr>
                        <a:t>Hourly Pay</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gn="r">
                        <a:lnSpc>
                          <a:spcPct val="107000"/>
                        </a:lnSpc>
                        <a:spcBef>
                          <a:spcPts val="0"/>
                        </a:spcBef>
                        <a:spcAft>
                          <a:spcPts val="0"/>
                        </a:spcAft>
                      </a:pPr>
                      <a:r>
                        <a:rPr lang="en-US" sz="1050" b="1">
                          <a:effectLst/>
                        </a:rPr>
                        <a:t>$30 </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r>
              <a:tr h="154220">
                <a:tc>
                  <a:txBody>
                    <a:bodyPr/>
                    <a:lstStyle/>
                    <a:p>
                      <a:pPr>
                        <a:lnSpc>
                          <a:spcPct val="107000"/>
                        </a:lnSpc>
                      </a:pPr>
                      <a:endParaRPr lang="en-US" sz="1050" b="1">
                        <a:effectLst/>
                        <a:latin typeface="Calibri" panose="020F0502020204030204" pitchFamily="34" charset="0"/>
                        <a:cs typeface="Times New Roman" panose="02020603050405020304" pitchFamily="18" charset="0"/>
                      </a:endParaRPr>
                    </a:p>
                  </a:txBody>
                  <a:tcPr marL="15350" marR="15350" marT="0" marB="0" anchor="b"/>
                </a:tc>
                <a:tc>
                  <a:txBody>
                    <a:bodyPr/>
                    <a:lstStyle/>
                    <a:p>
                      <a:pPr marL="0" marR="0">
                        <a:lnSpc>
                          <a:spcPct val="107000"/>
                        </a:lnSpc>
                        <a:spcBef>
                          <a:spcPts val="0"/>
                        </a:spcBef>
                        <a:spcAft>
                          <a:spcPts val="0"/>
                        </a:spcAft>
                      </a:pPr>
                      <a:r>
                        <a:rPr lang="en-US" sz="1050" b="1">
                          <a:effectLst/>
                        </a:rPr>
                        <a:t>Pay</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gn="r">
                        <a:lnSpc>
                          <a:spcPct val="107000"/>
                        </a:lnSpc>
                        <a:spcBef>
                          <a:spcPts val="0"/>
                        </a:spcBef>
                        <a:spcAft>
                          <a:spcPts val="0"/>
                        </a:spcAft>
                      </a:pPr>
                      <a:r>
                        <a:rPr lang="en-US" sz="1050" b="1">
                          <a:effectLst/>
                        </a:rPr>
                        <a:t>$1,500 </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r>
              <a:tr h="308441">
                <a:tc>
                  <a:txBody>
                    <a:bodyPr/>
                    <a:lstStyle/>
                    <a:p>
                      <a:pPr marL="0" marR="0">
                        <a:lnSpc>
                          <a:spcPct val="107000"/>
                        </a:lnSpc>
                        <a:spcBef>
                          <a:spcPts val="0"/>
                        </a:spcBef>
                        <a:spcAft>
                          <a:spcPts val="0"/>
                        </a:spcAft>
                      </a:pPr>
                      <a:r>
                        <a:rPr lang="en-US" sz="1050" b="1" dirty="0">
                          <a:effectLst/>
                        </a:rPr>
                        <a:t>Assistant Manager</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nSpc>
                          <a:spcPct val="107000"/>
                        </a:lnSpc>
                        <a:spcBef>
                          <a:spcPts val="0"/>
                        </a:spcBef>
                        <a:spcAft>
                          <a:spcPts val="0"/>
                        </a:spcAft>
                      </a:pPr>
                      <a:r>
                        <a:rPr lang="en-US" sz="1050" b="1">
                          <a:effectLst/>
                        </a:rPr>
                        <a:t> </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nSpc>
                          <a:spcPct val="107000"/>
                        </a:lnSpc>
                        <a:spcBef>
                          <a:spcPts val="0"/>
                        </a:spcBef>
                        <a:spcAft>
                          <a:spcPts val="0"/>
                        </a:spcAft>
                      </a:pPr>
                      <a:r>
                        <a:rPr lang="en-US" sz="1050" b="1">
                          <a:effectLst/>
                        </a:rPr>
                        <a:t> </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r>
              <a:tr h="266398">
                <a:tc>
                  <a:txBody>
                    <a:bodyPr/>
                    <a:lstStyle/>
                    <a:p>
                      <a:pPr>
                        <a:lnSpc>
                          <a:spcPct val="107000"/>
                        </a:lnSpc>
                      </a:pPr>
                      <a:endParaRPr lang="en-US" sz="1050" b="1">
                        <a:effectLst/>
                        <a:latin typeface="Calibri" panose="020F0502020204030204" pitchFamily="34" charset="0"/>
                        <a:cs typeface="Times New Roman" panose="02020603050405020304" pitchFamily="18" charset="0"/>
                      </a:endParaRPr>
                    </a:p>
                  </a:txBody>
                  <a:tcPr marL="15350" marR="15350" marT="0" marB="0" anchor="b"/>
                </a:tc>
                <a:tc>
                  <a:txBody>
                    <a:bodyPr/>
                    <a:lstStyle/>
                    <a:p>
                      <a:pPr marL="0" marR="0">
                        <a:lnSpc>
                          <a:spcPct val="107000"/>
                        </a:lnSpc>
                        <a:spcBef>
                          <a:spcPts val="0"/>
                        </a:spcBef>
                        <a:spcAft>
                          <a:spcPts val="0"/>
                        </a:spcAft>
                      </a:pPr>
                      <a:r>
                        <a:rPr lang="en-US" sz="1050" b="1">
                          <a:effectLst/>
                        </a:rPr>
                        <a:t>Total Hours</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gn="r">
                        <a:lnSpc>
                          <a:spcPct val="107000"/>
                        </a:lnSpc>
                        <a:spcBef>
                          <a:spcPts val="0"/>
                        </a:spcBef>
                        <a:spcAft>
                          <a:spcPts val="0"/>
                        </a:spcAft>
                      </a:pPr>
                      <a:r>
                        <a:rPr lang="en-US" sz="1050" b="1">
                          <a:effectLst/>
                        </a:rPr>
                        <a:t>40</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r>
              <a:tr h="236798">
                <a:tc>
                  <a:txBody>
                    <a:bodyPr/>
                    <a:lstStyle/>
                    <a:p>
                      <a:pPr>
                        <a:lnSpc>
                          <a:spcPct val="107000"/>
                        </a:lnSpc>
                      </a:pPr>
                      <a:endParaRPr lang="en-US" sz="1050" b="1">
                        <a:effectLst/>
                        <a:latin typeface="Calibri" panose="020F0502020204030204" pitchFamily="34" charset="0"/>
                        <a:cs typeface="Times New Roman" panose="02020603050405020304" pitchFamily="18" charset="0"/>
                      </a:endParaRPr>
                    </a:p>
                  </a:txBody>
                  <a:tcPr marL="15350" marR="15350" marT="0" marB="0" anchor="b"/>
                </a:tc>
                <a:tc>
                  <a:txBody>
                    <a:bodyPr/>
                    <a:lstStyle/>
                    <a:p>
                      <a:pPr marL="0" marR="0">
                        <a:lnSpc>
                          <a:spcPct val="107000"/>
                        </a:lnSpc>
                        <a:spcBef>
                          <a:spcPts val="0"/>
                        </a:spcBef>
                        <a:spcAft>
                          <a:spcPts val="0"/>
                        </a:spcAft>
                      </a:pPr>
                      <a:r>
                        <a:rPr lang="en-US" sz="1050" b="1">
                          <a:effectLst/>
                        </a:rPr>
                        <a:t>Hourly Pay</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gn="r">
                        <a:lnSpc>
                          <a:spcPct val="107000"/>
                        </a:lnSpc>
                        <a:spcBef>
                          <a:spcPts val="0"/>
                        </a:spcBef>
                        <a:spcAft>
                          <a:spcPts val="0"/>
                        </a:spcAft>
                      </a:pPr>
                      <a:r>
                        <a:rPr lang="en-US" sz="1050" b="1">
                          <a:effectLst/>
                        </a:rPr>
                        <a:t>$25 </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r>
              <a:tr h="154220">
                <a:tc>
                  <a:txBody>
                    <a:bodyPr/>
                    <a:lstStyle/>
                    <a:p>
                      <a:pPr>
                        <a:lnSpc>
                          <a:spcPct val="107000"/>
                        </a:lnSpc>
                      </a:pPr>
                      <a:endParaRPr lang="en-US" sz="1050" b="1">
                        <a:effectLst/>
                        <a:latin typeface="Calibri" panose="020F0502020204030204" pitchFamily="34" charset="0"/>
                        <a:cs typeface="Times New Roman" panose="02020603050405020304" pitchFamily="18" charset="0"/>
                      </a:endParaRPr>
                    </a:p>
                  </a:txBody>
                  <a:tcPr marL="15350" marR="15350" marT="0" marB="0" anchor="b"/>
                </a:tc>
                <a:tc>
                  <a:txBody>
                    <a:bodyPr/>
                    <a:lstStyle/>
                    <a:p>
                      <a:pPr marL="0" marR="0">
                        <a:lnSpc>
                          <a:spcPct val="107000"/>
                        </a:lnSpc>
                        <a:spcBef>
                          <a:spcPts val="0"/>
                        </a:spcBef>
                        <a:spcAft>
                          <a:spcPts val="0"/>
                        </a:spcAft>
                      </a:pPr>
                      <a:r>
                        <a:rPr lang="en-US" sz="1050" b="1">
                          <a:effectLst/>
                        </a:rPr>
                        <a:t>Pay</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gn="r">
                        <a:lnSpc>
                          <a:spcPct val="107000"/>
                        </a:lnSpc>
                        <a:spcBef>
                          <a:spcPts val="0"/>
                        </a:spcBef>
                        <a:spcAft>
                          <a:spcPts val="0"/>
                        </a:spcAft>
                      </a:pPr>
                      <a:r>
                        <a:rPr lang="en-US" sz="1050" b="1">
                          <a:effectLst/>
                        </a:rPr>
                        <a:t>$1,000 </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r>
              <a:tr h="154220">
                <a:tc>
                  <a:txBody>
                    <a:bodyPr/>
                    <a:lstStyle/>
                    <a:p>
                      <a:pPr marL="0" marR="0">
                        <a:lnSpc>
                          <a:spcPct val="107000"/>
                        </a:lnSpc>
                        <a:spcBef>
                          <a:spcPts val="0"/>
                        </a:spcBef>
                        <a:spcAft>
                          <a:spcPts val="0"/>
                        </a:spcAft>
                      </a:pPr>
                      <a:r>
                        <a:rPr lang="en-US" sz="1050" b="1">
                          <a:effectLst/>
                        </a:rPr>
                        <a:t>GIS Consultant</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nSpc>
                          <a:spcPct val="107000"/>
                        </a:lnSpc>
                        <a:spcBef>
                          <a:spcPts val="0"/>
                        </a:spcBef>
                        <a:spcAft>
                          <a:spcPts val="0"/>
                        </a:spcAft>
                      </a:pPr>
                      <a:r>
                        <a:rPr lang="en-US" sz="1050" b="1">
                          <a:effectLst/>
                        </a:rPr>
                        <a:t> </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nSpc>
                          <a:spcPct val="107000"/>
                        </a:lnSpc>
                        <a:spcBef>
                          <a:spcPts val="0"/>
                        </a:spcBef>
                        <a:spcAft>
                          <a:spcPts val="0"/>
                        </a:spcAft>
                      </a:pPr>
                      <a:r>
                        <a:rPr lang="en-US" sz="1050" b="1">
                          <a:effectLst/>
                        </a:rPr>
                        <a:t> </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r>
              <a:tr h="266398">
                <a:tc>
                  <a:txBody>
                    <a:bodyPr/>
                    <a:lstStyle/>
                    <a:p>
                      <a:pPr>
                        <a:lnSpc>
                          <a:spcPct val="107000"/>
                        </a:lnSpc>
                      </a:pPr>
                      <a:endParaRPr lang="en-US" sz="1050" b="1" dirty="0">
                        <a:effectLst/>
                        <a:latin typeface="Calibri" panose="020F0502020204030204" pitchFamily="34" charset="0"/>
                        <a:cs typeface="Times New Roman" panose="02020603050405020304" pitchFamily="18" charset="0"/>
                      </a:endParaRPr>
                    </a:p>
                  </a:txBody>
                  <a:tcPr marL="15350" marR="15350" marT="0" marB="0" anchor="b"/>
                </a:tc>
                <a:tc>
                  <a:txBody>
                    <a:bodyPr/>
                    <a:lstStyle/>
                    <a:p>
                      <a:pPr marL="0" marR="0">
                        <a:lnSpc>
                          <a:spcPct val="107000"/>
                        </a:lnSpc>
                        <a:spcBef>
                          <a:spcPts val="0"/>
                        </a:spcBef>
                        <a:spcAft>
                          <a:spcPts val="0"/>
                        </a:spcAft>
                      </a:pPr>
                      <a:r>
                        <a:rPr lang="en-US" sz="1050" b="1">
                          <a:effectLst/>
                        </a:rPr>
                        <a:t>Total Hours</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gn="r">
                        <a:lnSpc>
                          <a:spcPct val="107000"/>
                        </a:lnSpc>
                        <a:spcBef>
                          <a:spcPts val="0"/>
                        </a:spcBef>
                        <a:spcAft>
                          <a:spcPts val="0"/>
                        </a:spcAft>
                      </a:pPr>
                      <a:r>
                        <a:rPr lang="en-US" sz="1050" b="1">
                          <a:effectLst/>
                        </a:rPr>
                        <a:t>40</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r>
              <a:tr h="236798">
                <a:tc>
                  <a:txBody>
                    <a:bodyPr/>
                    <a:lstStyle/>
                    <a:p>
                      <a:pPr>
                        <a:lnSpc>
                          <a:spcPct val="107000"/>
                        </a:lnSpc>
                      </a:pPr>
                      <a:endParaRPr lang="en-US" sz="1050" b="1">
                        <a:effectLst/>
                        <a:latin typeface="Calibri" panose="020F0502020204030204" pitchFamily="34" charset="0"/>
                        <a:cs typeface="Times New Roman" panose="02020603050405020304" pitchFamily="18" charset="0"/>
                      </a:endParaRPr>
                    </a:p>
                  </a:txBody>
                  <a:tcPr marL="15350" marR="15350" marT="0" marB="0" anchor="b"/>
                </a:tc>
                <a:tc>
                  <a:txBody>
                    <a:bodyPr/>
                    <a:lstStyle/>
                    <a:p>
                      <a:pPr marL="0" marR="0">
                        <a:lnSpc>
                          <a:spcPct val="107000"/>
                        </a:lnSpc>
                        <a:spcBef>
                          <a:spcPts val="0"/>
                        </a:spcBef>
                        <a:spcAft>
                          <a:spcPts val="0"/>
                        </a:spcAft>
                      </a:pPr>
                      <a:r>
                        <a:rPr lang="en-US" sz="1050" b="1">
                          <a:effectLst/>
                        </a:rPr>
                        <a:t>Hourly Pay</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gn="r">
                        <a:lnSpc>
                          <a:spcPct val="107000"/>
                        </a:lnSpc>
                        <a:spcBef>
                          <a:spcPts val="0"/>
                        </a:spcBef>
                        <a:spcAft>
                          <a:spcPts val="0"/>
                        </a:spcAft>
                      </a:pPr>
                      <a:r>
                        <a:rPr lang="en-US" sz="1050" b="1">
                          <a:effectLst/>
                        </a:rPr>
                        <a:t>$20 </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r>
              <a:tr h="154220">
                <a:tc>
                  <a:txBody>
                    <a:bodyPr/>
                    <a:lstStyle/>
                    <a:p>
                      <a:pPr>
                        <a:lnSpc>
                          <a:spcPct val="107000"/>
                        </a:lnSpc>
                      </a:pPr>
                      <a:endParaRPr lang="en-US" sz="1050" b="1">
                        <a:effectLst/>
                        <a:latin typeface="Calibri" panose="020F0502020204030204" pitchFamily="34" charset="0"/>
                        <a:cs typeface="Times New Roman" panose="02020603050405020304" pitchFamily="18" charset="0"/>
                      </a:endParaRPr>
                    </a:p>
                  </a:txBody>
                  <a:tcPr marL="15350" marR="15350" marT="0" marB="0" anchor="b"/>
                </a:tc>
                <a:tc>
                  <a:txBody>
                    <a:bodyPr/>
                    <a:lstStyle/>
                    <a:p>
                      <a:pPr marL="0" marR="0">
                        <a:lnSpc>
                          <a:spcPct val="107000"/>
                        </a:lnSpc>
                        <a:spcBef>
                          <a:spcPts val="0"/>
                        </a:spcBef>
                        <a:spcAft>
                          <a:spcPts val="0"/>
                        </a:spcAft>
                      </a:pPr>
                      <a:r>
                        <a:rPr lang="en-US" sz="1050" b="1">
                          <a:effectLst/>
                        </a:rPr>
                        <a:t>Pay</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gn="r">
                        <a:lnSpc>
                          <a:spcPct val="107000"/>
                        </a:lnSpc>
                        <a:spcBef>
                          <a:spcPts val="0"/>
                        </a:spcBef>
                        <a:spcAft>
                          <a:spcPts val="0"/>
                        </a:spcAft>
                      </a:pPr>
                      <a:r>
                        <a:rPr lang="en-US" sz="1050" b="1">
                          <a:effectLst/>
                        </a:rPr>
                        <a:t>$800 </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r>
              <a:tr h="236798">
                <a:tc>
                  <a:txBody>
                    <a:bodyPr/>
                    <a:lstStyle/>
                    <a:p>
                      <a:pPr marL="0" marR="0">
                        <a:lnSpc>
                          <a:spcPct val="107000"/>
                        </a:lnSpc>
                        <a:spcBef>
                          <a:spcPts val="0"/>
                        </a:spcBef>
                        <a:spcAft>
                          <a:spcPts val="0"/>
                        </a:spcAft>
                      </a:pPr>
                      <a:r>
                        <a:rPr lang="en-US" sz="1050" b="1">
                          <a:effectLst/>
                        </a:rPr>
                        <a:t> </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nSpc>
                          <a:spcPct val="107000"/>
                        </a:lnSpc>
                        <a:spcBef>
                          <a:spcPts val="0"/>
                        </a:spcBef>
                        <a:spcAft>
                          <a:spcPts val="0"/>
                        </a:spcAft>
                      </a:pPr>
                      <a:r>
                        <a:rPr lang="en-US" sz="1050" b="1">
                          <a:effectLst/>
                        </a:rPr>
                        <a:t>Total Pay</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gn="r">
                        <a:lnSpc>
                          <a:spcPct val="107000"/>
                        </a:lnSpc>
                        <a:spcBef>
                          <a:spcPts val="0"/>
                        </a:spcBef>
                        <a:spcAft>
                          <a:spcPts val="0"/>
                        </a:spcAft>
                      </a:pPr>
                      <a:r>
                        <a:rPr lang="en-US" sz="1050" b="1">
                          <a:effectLst/>
                        </a:rPr>
                        <a:t>$3,300 </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r>
              <a:tr h="154220">
                <a:tc gridSpan="3">
                  <a:txBody>
                    <a:bodyPr/>
                    <a:lstStyle/>
                    <a:p>
                      <a:pPr marL="0" marR="0" algn="ctr">
                        <a:lnSpc>
                          <a:spcPct val="107000"/>
                        </a:lnSpc>
                        <a:spcBef>
                          <a:spcPts val="0"/>
                        </a:spcBef>
                        <a:spcAft>
                          <a:spcPts val="0"/>
                        </a:spcAft>
                      </a:pPr>
                      <a:r>
                        <a:rPr lang="en-US" sz="1050" b="1" dirty="0">
                          <a:effectLst/>
                        </a:rPr>
                        <a:t>Travel Expenses</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solidFill>
                      <a:schemeClr val="bg1"/>
                    </a:solidFill>
                  </a:tcPr>
                </a:tc>
                <a:tc hMerge="1">
                  <a:txBody>
                    <a:bodyPr/>
                    <a:lstStyle/>
                    <a:p>
                      <a:endParaRPr lang="en-US"/>
                    </a:p>
                  </a:txBody>
                  <a:tcPr/>
                </a:tc>
                <a:tc hMerge="1">
                  <a:txBody>
                    <a:bodyPr/>
                    <a:lstStyle/>
                    <a:p>
                      <a:endParaRPr lang="en-US"/>
                    </a:p>
                  </a:txBody>
                  <a:tcPr/>
                </a:tc>
              </a:tr>
              <a:tr h="503196">
                <a:tc>
                  <a:txBody>
                    <a:bodyPr/>
                    <a:lstStyle/>
                    <a:p>
                      <a:pPr>
                        <a:lnSpc>
                          <a:spcPct val="107000"/>
                        </a:lnSpc>
                      </a:pPr>
                      <a:r>
                        <a:rPr lang="en-US" sz="1050" b="1" dirty="0" smtClean="0">
                          <a:effectLst/>
                          <a:latin typeface="Century Gothic" panose="020B0502020202020204" pitchFamily="34" charset="0"/>
                          <a:cs typeface="Times New Roman" panose="02020603050405020304" pitchFamily="18" charset="0"/>
                        </a:rPr>
                        <a:t>Automobile Travel</a:t>
                      </a:r>
                      <a:endParaRPr lang="en-US" sz="1050" b="1" dirty="0">
                        <a:effectLst/>
                        <a:latin typeface="Century Gothic" panose="020B0502020202020204" pitchFamily="34" charset="0"/>
                        <a:cs typeface="Times New Roman" panose="02020603050405020304" pitchFamily="18" charset="0"/>
                      </a:endParaRPr>
                    </a:p>
                  </a:txBody>
                  <a:tcPr marL="15350" marR="15350" marT="0" marB="0" anchor="b"/>
                </a:tc>
                <a:tc>
                  <a:txBody>
                    <a:bodyPr/>
                    <a:lstStyle/>
                    <a:p>
                      <a:pPr marL="0" marR="0">
                        <a:lnSpc>
                          <a:spcPct val="107000"/>
                        </a:lnSpc>
                        <a:spcBef>
                          <a:spcPts val="0"/>
                        </a:spcBef>
                        <a:spcAft>
                          <a:spcPts val="0"/>
                        </a:spcAft>
                      </a:pPr>
                      <a:r>
                        <a:rPr lang="en-US" sz="1050" b="1">
                          <a:effectLst/>
                        </a:rPr>
                        <a:t>50 miles @ $0.20/mile</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c>
                  <a:txBody>
                    <a:bodyPr/>
                    <a:lstStyle/>
                    <a:p>
                      <a:pPr marL="0" marR="0" algn="r">
                        <a:lnSpc>
                          <a:spcPct val="107000"/>
                        </a:lnSpc>
                        <a:spcBef>
                          <a:spcPts val="0"/>
                        </a:spcBef>
                        <a:spcAft>
                          <a:spcPts val="0"/>
                        </a:spcAft>
                      </a:pPr>
                      <a:r>
                        <a:rPr lang="en-US" sz="1050" b="1">
                          <a:effectLst/>
                        </a:rPr>
                        <a:t>$10 </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tc>
              </a:tr>
              <a:tr h="154220">
                <a:tc gridSpan="3">
                  <a:txBody>
                    <a:bodyPr/>
                    <a:lstStyle/>
                    <a:p>
                      <a:pPr marL="0" marR="0" algn="ctr">
                        <a:lnSpc>
                          <a:spcPct val="107000"/>
                        </a:lnSpc>
                        <a:spcBef>
                          <a:spcPts val="0"/>
                        </a:spcBef>
                        <a:spcAft>
                          <a:spcPts val="0"/>
                        </a:spcAft>
                      </a:pPr>
                      <a:r>
                        <a:rPr lang="en-US" sz="1050" b="1" dirty="0">
                          <a:effectLst/>
                        </a:rPr>
                        <a:t>Total Costs</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solidFill>
                      <a:schemeClr val="bg1"/>
                    </a:solidFill>
                  </a:tcPr>
                </a:tc>
                <a:tc hMerge="1">
                  <a:txBody>
                    <a:bodyPr/>
                    <a:lstStyle/>
                    <a:p>
                      <a:endParaRPr lang="en-US"/>
                    </a:p>
                  </a:txBody>
                  <a:tcPr/>
                </a:tc>
                <a:tc hMerge="1">
                  <a:txBody>
                    <a:bodyPr/>
                    <a:lstStyle/>
                    <a:p>
                      <a:endParaRPr lang="en-US"/>
                    </a:p>
                  </a:txBody>
                  <a:tcPr/>
                </a:tc>
              </a:tr>
              <a:tr h="154220">
                <a:tc>
                  <a:txBody>
                    <a:bodyPr/>
                    <a:lstStyle/>
                    <a:p>
                      <a:pPr marL="0" marR="0">
                        <a:lnSpc>
                          <a:spcPct val="107000"/>
                        </a:lnSpc>
                        <a:spcBef>
                          <a:spcPts val="0"/>
                        </a:spcBef>
                        <a:spcAft>
                          <a:spcPts val="0"/>
                        </a:spcAft>
                      </a:pPr>
                      <a:r>
                        <a:rPr lang="en-US" sz="1050" b="1" dirty="0">
                          <a:effectLst/>
                        </a:rPr>
                        <a:t> </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solidFill>
                      <a:srgbClr val="92D050"/>
                    </a:solidFill>
                  </a:tcPr>
                </a:tc>
                <a:tc>
                  <a:txBody>
                    <a:bodyPr/>
                    <a:lstStyle/>
                    <a:p>
                      <a:pPr marL="0" marR="0">
                        <a:lnSpc>
                          <a:spcPct val="107000"/>
                        </a:lnSpc>
                        <a:spcBef>
                          <a:spcPts val="0"/>
                        </a:spcBef>
                        <a:spcAft>
                          <a:spcPts val="0"/>
                        </a:spcAft>
                      </a:pPr>
                      <a:r>
                        <a:rPr lang="en-US" sz="1050" b="1" dirty="0">
                          <a:effectLst/>
                        </a:rPr>
                        <a:t> </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solidFill>
                      <a:srgbClr val="92D050"/>
                    </a:solidFill>
                  </a:tcPr>
                </a:tc>
                <a:tc>
                  <a:txBody>
                    <a:bodyPr/>
                    <a:lstStyle/>
                    <a:p>
                      <a:pPr marL="0" marR="0" algn="r">
                        <a:lnSpc>
                          <a:spcPct val="107000"/>
                        </a:lnSpc>
                        <a:spcBef>
                          <a:spcPts val="0"/>
                        </a:spcBef>
                        <a:spcAft>
                          <a:spcPts val="0"/>
                        </a:spcAft>
                      </a:pPr>
                      <a:r>
                        <a:rPr lang="en-US" sz="1050" b="1" dirty="0">
                          <a:effectLst/>
                        </a:rPr>
                        <a:t>$8,060 </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15350" marR="15350" marT="0" marB="0" anchor="b">
                    <a:solidFill>
                      <a:srgbClr val="92D050"/>
                    </a:solidFill>
                  </a:tcPr>
                </a:tc>
              </a:tr>
            </a:tbl>
          </a:graphicData>
        </a:graphic>
      </p:graphicFrame>
    </p:spTree>
    <p:extLst>
      <p:ext uri="{BB962C8B-B14F-4D97-AF65-F5344CB8AC3E}">
        <p14:creationId xmlns:p14="http://schemas.microsoft.com/office/powerpoint/2010/main" val="1568798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Table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5407263"/>
              </p:ext>
            </p:extLst>
          </p:nvPr>
        </p:nvGraphicFramePr>
        <p:xfrm>
          <a:off x="6518245" y="813732"/>
          <a:ext cx="3875713" cy="5410903"/>
        </p:xfrm>
        <a:graphic>
          <a:graphicData uri="http://schemas.openxmlformats.org/drawingml/2006/table">
            <a:tbl>
              <a:tblPr firstRow="1" firstCol="1" bandRow="1">
                <a:tableStyleId>{5C22544A-7EE6-4342-B048-85BDC9FD1C3A}</a:tableStyleId>
              </a:tblPr>
              <a:tblGrid>
                <a:gridCol w="732248"/>
                <a:gridCol w="442626"/>
                <a:gridCol w="457653"/>
                <a:gridCol w="456971"/>
                <a:gridCol w="458337"/>
                <a:gridCol w="442626"/>
                <a:gridCol w="442626"/>
                <a:gridCol w="442626"/>
              </a:tblGrid>
              <a:tr h="357209">
                <a:tc>
                  <a:txBody>
                    <a:bodyPr/>
                    <a:lstStyle/>
                    <a:p>
                      <a:pPr algn="l">
                        <a:lnSpc>
                          <a:spcPct val="107000"/>
                        </a:lnSpc>
                      </a:pPr>
                      <a:endParaRPr lang="en-US" sz="900" dirty="0">
                        <a:effectLst/>
                        <a:latin typeface="Calibri" panose="020F0502020204030204" pitchFamily="34" charset="0"/>
                        <a:cs typeface="Times New Roman" panose="02020603050405020304" pitchFamily="18" charset="0"/>
                      </a:endParaRPr>
                    </a:p>
                  </a:txBody>
                  <a:tcPr marL="54295" marR="54295" marT="0" marB="0" anchor="b"/>
                </a:tc>
                <a:tc>
                  <a:txBody>
                    <a:bodyPr/>
                    <a:lstStyle/>
                    <a:p>
                      <a:pPr marL="0" marR="0" algn="l">
                        <a:lnSpc>
                          <a:spcPct val="107000"/>
                        </a:lnSpc>
                        <a:spcBef>
                          <a:spcPts val="0"/>
                        </a:spcBef>
                        <a:spcAft>
                          <a:spcPts val="0"/>
                        </a:spcAft>
                      </a:pPr>
                      <a:r>
                        <a:rPr lang="en-US" sz="1100" dirty="0">
                          <a:effectLst/>
                        </a:rPr>
                        <a:t>Sun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l">
                        <a:lnSpc>
                          <a:spcPct val="107000"/>
                        </a:lnSpc>
                        <a:spcBef>
                          <a:spcPts val="0"/>
                        </a:spcBef>
                        <a:spcAft>
                          <a:spcPts val="0"/>
                        </a:spcAft>
                      </a:pPr>
                      <a:r>
                        <a:rPr lang="en-US" sz="1100">
                          <a:effectLst/>
                        </a:rPr>
                        <a:t>Mon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l">
                        <a:lnSpc>
                          <a:spcPct val="107000"/>
                        </a:lnSpc>
                        <a:spcBef>
                          <a:spcPts val="0"/>
                        </a:spcBef>
                        <a:spcAft>
                          <a:spcPts val="0"/>
                        </a:spcAft>
                      </a:pPr>
                      <a:r>
                        <a:rPr lang="en-US" sz="1100">
                          <a:effectLst/>
                        </a:rPr>
                        <a:t>Tues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l">
                        <a:lnSpc>
                          <a:spcPct val="107000"/>
                        </a:lnSpc>
                        <a:spcBef>
                          <a:spcPts val="0"/>
                        </a:spcBef>
                        <a:spcAft>
                          <a:spcPts val="0"/>
                        </a:spcAft>
                      </a:pPr>
                      <a:r>
                        <a:rPr lang="en-US" sz="1100">
                          <a:effectLst/>
                        </a:rPr>
                        <a:t>Wed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l">
                        <a:lnSpc>
                          <a:spcPct val="107000"/>
                        </a:lnSpc>
                        <a:spcBef>
                          <a:spcPts val="0"/>
                        </a:spcBef>
                        <a:spcAft>
                          <a:spcPts val="0"/>
                        </a:spcAft>
                      </a:pPr>
                      <a:r>
                        <a:rPr lang="en-US" sz="1100">
                          <a:effectLst/>
                        </a:rPr>
                        <a:t>Thu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l">
                        <a:lnSpc>
                          <a:spcPct val="107000"/>
                        </a:lnSpc>
                        <a:spcBef>
                          <a:spcPts val="0"/>
                        </a:spcBef>
                        <a:spcAft>
                          <a:spcPts val="0"/>
                        </a:spcAft>
                      </a:pPr>
                      <a:r>
                        <a:rPr lang="en-US" sz="1100">
                          <a:effectLst/>
                        </a:rPr>
                        <a:t>Fri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l">
                        <a:lnSpc>
                          <a:spcPct val="107000"/>
                        </a:lnSpc>
                        <a:spcBef>
                          <a:spcPts val="0"/>
                        </a:spcBef>
                        <a:spcAft>
                          <a:spcPts val="0"/>
                        </a:spcAft>
                      </a:pPr>
                      <a:r>
                        <a:rPr lang="en-US" sz="1100" dirty="0">
                          <a:effectLst/>
                        </a:rPr>
                        <a:t>Sat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r>
              <a:tr h="340403">
                <a:tc>
                  <a:txBody>
                    <a:bodyPr/>
                    <a:lstStyle/>
                    <a:p>
                      <a:pPr marL="0" marR="0" algn="l">
                        <a:lnSpc>
                          <a:spcPct val="107000"/>
                        </a:lnSpc>
                        <a:spcBef>
                          <a:spcPts val="0"/>
                        </a:spcBef>
                        <a:spcAft>
                          <a:spcPts val="0"/>
                        </a:spcAft>
                      </a:pPr>
                      <a:r>
                        <a:rPr lang="en-US" sz="1100" dirty="0">
                          <a:solidFill>
                            <a:schemeClr val="tx1"/>
                          </a:solidFill>
                          <a:effectLst/>
                        </a:rPr>
                        <a:t>January</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r>
              <a:tr h="204128">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r>
              <a:tr h="204128">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r>
              <a:tr h="204128">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baseline="0" dirty="0">
                          <a:solidFill>
                            <a:schemeClr val="bg1"/>
                          </a:solidFill>
                          <a:effectLst/>
                        </a:rPr>
                        <a:t>21</a:t>
                      </a:r>
                      <a:endParaRPr lang="en-US" sz="9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FF0000"/>
                    </a:solidFill>
                  </a:tcPr>
                </a:tc>
                <a:tc>
                  <a:txBody>
                    <a:bodyPr/>
                    <a:lstStyle/>
                    <a:p>
                      <a:pPr marL="0" marR="0" algn="r">
                        <a:lnSpc>
                          <a:spcPct val="107000"/>
                        </a:lnSpc>
                        <a:spcBef>
                          <a:spcPts val="0"/>
                        </a:spcBef>
                        <a:spcAft>
                          <a:spcPts val="0"/>
                        </a:spcAft>
                      </a:pPr>
                      <a:r>
                        <a:rPr lang="en-US" sz="900" dirty="0">
                          <a:effectLst/>
                        </a:rPr>
                        <a:t>22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92D050"/>
                    </a:solidFill>
                  </a:tcPr>
                </a:tc>
                <a:tc>
                  <a:txBody>
                    <a:bodyPr/>
                    <a:lstStyle/>
                    <a:p>
                      <a:pPr marL="0" marR="0" algn="r">
                        <a:lnSpc>
                          <a:spcPct val="107000"/>
                        </a:lnSpc>
                        <a:spcBef>
                          <a:spcPts val="0"/>
                        </a:spcBef>
                        <a:spcAft>
                          <a:spcPts val="0"/>
                        </a:spcAft>
                      </a:pPr>
                      <a:r>
                        <a:rPr lang="en-US" sz="900" dirty="0">
                          <a:effectLst/>
                        </a:rPr>
                        <a:t>23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92D050"/>
                    </a:solidFill>
                  </a:tcPr>
                </a:tc>
                <a:tc>
                  <a:txBody>
                    <a:bodyPr/>
                    <a:lstStyle/>
                    <a:p>
                      <a:pPr marL="0" marR="0" algn="r">
                        <a:lnSpc>
                          <a:spcPct val="107000"/>
                        </a:lnSpc>
                        <a:spcBef>
                          <a:spcPts val="0"/>
                        </a:spcBef>
                        <a:spcAft>
                          <a:spcPts val="0"/>
                        </a:spcAft>
                      </a:pPr>
                      <a:r>
                        <a:rPr lang="en-US" sz="900">
                          <a:effectLst/>
                        </a:rPr>
                        <a:t>24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r>
              <a:tr h="214903">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dirty="0">
                          <a:effectLst/>
                        </a:rPr>
                        <a:t>26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FF0000"/>
                    </a:solidFill>
                  </a:tcPr>
                </a:tc>
                <a:tc>
                  <a:txBody>
                    <a:bodyPr/>
                    <a:lstStyle/>
                    <a:p>
                      <a:pPr marL="0" marR="0" algn="r">
                        <a:lnSpc>
                          <a:spcPct val="107000"/>
                        </a:lnSpc>
                        <a:spcBef>
                          <a:spcPts val="0"/>
                        </a:spcBef>
                        <a:spcAft>
                          <a:spcPts val="0"/>
                        </a:spcAft>
                      </a:pPr>
                      <a:r>
                        <a:rPr lang="en-US" sz="900" dirty="0">
                          <a:effectLst/>
                        </a:rPr>
                        <a:t>27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92D050"/>
                    </a:solidFill>
                  </a:tcPr>
                </a:tc>
                <a:tc>
                  <a:txBody>
                    <a:bodyPr/>
                    <a:lstStyle/>
                    <a:p>
                      <a:pPr marL="0" marR="0" algn="r">
                        <a:lnSpc>
                          <a:spcPct val="107000"/>
                        </a:lnSpc>
                        <a:spcBef>
                          <a:spcPts val="0"/>
                        </a:spcBef>
                        <a:spcAft>
                          <a:spcPts val="0"/>
                        </a:spcAft>
                      </a:pPr>
                      <a:r>
                        <a:rPr lang="en-US" sz="900" dirty="0">
                          <a:effectLst/>
                        </a:rPr>
                        <a:t>28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92D050"/>
                    </a:solidFill>
                  </a:tcPr>
                </a:tc>
                <a:tc>
                  <a:txBody>
                    <a:bodyPr/>
                    <a:lstStyle/>
                    <a:p>
                      <a:pPr marL="0" marR="0" algn="r">
                        <a:lnSpc>
                          <a:spcPct val="107000"/>
                        </a:lnSpc>
                        <a:spcBef>
                          <a:spcPts val="0"/>
                        </a:spcBef>
                        <a:spcAft>
                          <a:spcPts val="0"/>
                        </a:spcAft>
                      </a:pPr>
                      <a:r>
                        <a:rPr lang="en-US" sz="900" dirty="0">
                          <a:effectLst/>
                        </a:rPr>
                        <a:t>29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92D050"/>
                    </a:solidFill>
                  </a:tcPr>
                </a:tc>
                <a:tc>
                  <a:txBody>
                    <a:bodyPr/>
                    <a:lstStyle/>
                    <a:p>
                      <a:pPr marL="0" marR="0" algn="r">
                        <a:lnSpc>
                          <a:spcPct val="107000"/>
                        </a:lnSpc>
                        <a:spcBef>
                          <a:spcPts val="0"/>
                        </a:spcBef>
                        <a:spcAft>
                          <a:spcPts val="0"/>
                        </a:spcAft>
                      </a:pPr>
                      <a:r>
                        <a:rPr lang="en-US" sz="900" dirty="0">
                          <a:effectLst/>
                        </a:rPr>
                        <a:t>30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92D050"/>
                    </a:solidFill>
                  </a:tcPr>
                </a:tc>
                <a:tc>
                  <a:txBody>
                    <a:bodyPr/>
                    <a:lstStyle/>
                    <a:p>
                      <a:pPr marL="0" marR="0" algn="r">
                        <a:lnSpc>
                          <a:spcPct val="107000"/>
                        </a:lnSpc>
                        <a:spcBef>
                          <a:spcPts val="0"/>
                        </a:spcBef>
                        <a:spcAft>
                          <a:spcPts val="0"/>
                        </a:spcAft>
                      </a:pPr>
                      <a:r>
                        <a:rPr lang="en-US" sz="900">
                          <a:effectLst/>
                        </a:rPr>
                        <a:t>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r>
              <a:tr h="340403">
                <a:tc>
                  <a:txBody>
                    <a:bodyPr/>
                    <a:lstStyle/>
                    <a:p>
                      <a:pPr marL="0" marR="0" algn="l">
                        <a:lnSpc>
                          <a:spcPct val="107000"/>
                        </a:lnSpc>
                        <a:spcBef>
                          <a:spcPts val="0"/>
                        </a:spcBef>
                        <a:spcAft>
                          <a:spcPts val="0"/>
                        </a:spcAft>
                      </a:pPr>
                      <a:r>
                        <a:rPr lang="en-US" sz="1100" dirty="0">
                          <a:effectLst/>
                        </a:rPr>
                        <a:t>February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dirty="0">
                          <a:effectLst/>
                        </a:rPr>
                        <a: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FF0000"/>
                    </a:solidFill>
                  </a:tcPr>
                </a:tc>
                <a:tc>
                  <a:txBody>
                    <a:bodyPr/>
                    <a:lstStyle/>
                    <a:p>
                      <a:pPr marL="0" marR="0" algn="r">
                        <a:lnSpc>
                          <a:spcPct val="107000"/>
                        </a:lnSpc>
                        <a:spcBef>
                          <a:spcPts val="0"/>
                        </a:spcBef>
                        <a:spcAft>
                          <a:spcPts val="0"/>
                        </a:spcAft>
                      </a:pPr>
                      <a:r>
                        <a:rPr lang="en-US" sz="900" dirty="0">
                          <a:effectLst/>
                        </a:rPr>
                        <a:t>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00B0F0"/>
                    </a:solidFill>
                  </a:tcPr>
                </a:tc>
                <a:tc>
                  <a:txBody>
                    <a:bodyPr/>
                    <a:lstStyle/>
                    <a:p>
                      <a:pPr marL="0" marR="0" algn="r">
                        <a:lnSpc>
                          <a:spcPct val="107000"/>
                        </a:lnSpc>
                        <a:spcBef>
                          <a:spcPts val="0"/>
                        </a:spcBef>
                        <a:spcAft>
                          <a:spcPts val="0"/>
                        </a:spcAft>
                      </a:pPr>
                      <a:r>
                        <a:rPr lang="en-US" sz="900" dirty="0">
                          <a:effectLst/>
                        </a:rPr>
                        <a:t>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00B0F0"/>
                    </a:solidFill>
                  </a:tcPr>
                </a:tc>
                <a:tc>
                  <a:txBody>
                    <a:bodyPr/>
                    <a:lstStyle/>
                    <a:p>
                      <a:pPr marL="0" marR="0" algn="r">
                        <a:lnSpc>
                          <a:spcPct val="107000"/>
                        </a:lnSpc>
                        <a:spcBef>
                          <a:spcPts val="0"/>
                        </a:spcBef>
                        <a:spcAft>
                          <a:spcPts val="0"/>
                        </a:spcAft>
                      </a:pPr>
                      <a:r>
                        <a:rPr lang="en-US" sz="900" dirty="0">
                          <a:effectLst/>
                        </a:rPr>
                        <a:t>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00B0F0"/>
                    </a:solidFill>
                  </a:tcPr>
                </a:tc>
                <a:tc>
                  <a:txBody>
                    <a:bodyPr/>
                    <a:lstStyle/>
                    <a:p>
                      <a:pPr marL="0" marR="0" algn="r">
                        <a:lnSpc>
                          <a:spcPct val="107000"/>
                        </a:lnSpc>
                        <a:spcBef>
                          <a:spcPts val="0"/>
                        </a:spcBef>
                        <a:spcAft>
                          <a:spcPts val="0"/>
                        </a:spcAft>
                      </a:pPr>
                      <a:r>
                        <a:rPr lang="en-US" sz="900" dirty="0">
                          <a:effectLst/>
                        </a:rPr>
                        <a:t>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00B0F0"/>
                    </a:solidFill>
                  </a:tcPr>
                </a:tc>
                <a:tc>
                  <a:txBody>
                    <a:bodyPr/>
                    <a:lstStyle/>
                    <a:p>
                      <a:pPr marL="0" marR="0" algn="r">
                        <a:lnSpc>
                          <a:spcPct val="107000"/>
                        </a:lnSpc>
                        <a:spcBef>
                          <a:spcPts val="0"/>
                        </a:spcBef>
                        <a:spcAft>
                          <a:spcPts val="0"/>
                        </a:spcAft>
                      </a:pPr>
                      <a:r>
                        <a:rPr lang="en-US" sz="900">
                          <a:effectLst/>
                        </a:rPr>
                        <a:t>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r>
              <a:tr h="204128">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dirty="0">
                          <a:effectLst/>
                        </a:rPr>
                        <a:t>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00B0F0"/>
                    </a:solidFill>
                  </a:tcPr>
                </a:tc>
                <a:tc>
                  <a:txBody>
                    <a:bodyPr/>
                    <a:lstStyle/>
                    <a:p>
                      <a:pPr marL="0" marR="0" algn="r">
                        <a:lnSpc>
                          <a:spcPct val="107000"/>
                        </a:lnSpc>
                        <a:spcBef>
                          <a:spcPts val="0"/>
                        </a:spcBef>
                        <a:spcAft>
                          <a:spcPts val="0"/>
                        </a:spcAft>
                      </a:pPr>
                      <a:r>
                        <a:rPr lang="en-US" sz="900" dirty="0">
                          <a:effectLst/>
                        </a:rPr>
                        <a:t>10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00B0F0"/>
                    </a:solidFill>
                  </a:tcPr>
                </a:tc>
                <a:tc>
                  <a:txBody>
                    <a:bodyPr/>
                    <a:lstStyle/>
                    <a:p>
                      <a:pPr marL="0" marR="0" algn="r">
                        <a:lnSpc>
                          <a:spcPct val="107000"/>
                        </a:lnSpc>
                        <a:spcBef>
                          <a:spcPts val="0"/>
                        </a:spcBef>
                        <a:spcAft>
                          <a:spcPts val="0"/>
                        </a:spcAft>
                      </a:pPr>
                      <a:r>
                        <a:rPr lang="en-US" sz="900" dirty="0">
                          <a:effectLst/>
                        </a:rPr>
                        <a:t>11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00B0F0"/>
                    </a:solidFill>
                  </a:tcPr>
                </a:tc>
                <a:tc>
                  <a:txBody>
                    <a:bodyPr/>
                    <a:lstStyle/>
                    <a:p>
                      <a:pPr marL="0" marR="0" algn="r">
                        <a:lnSpc>
                          <a:spcPct val="107000"/>
                        </a:lnSpc>
                        <a:spcBef>
                          <a:spcPts val="0"/>
                        </a:spcBef>
                        <a:spcAft>
                          <a:spcPts val="0"/>
                        </a:spcAft>
                      </a:pPr>
                      <a:r>
                        <a:rPr lang="en-US" sz="900" dirty="0">
                          <a:effectLst/>
                        </a:rPr>
                        <a:t>12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00B0F0"/>
                    </a:solidFill>
                  </a:tcPr>
                </a:tc>
                <a:tc>
                  <a:txBody>
                    <a:bodyPr/>
                    <a:lstStyle/>
                    <a:p>
                      <a:pPr marL="0" marR="0" algn="r">
                        <a:lnSpc>
                          <a:spcPct val="107000"/>
                        </a:lnSpc>
                        <a:spcBef>
                          <a:spcPts val="0"/>
                        </a:spcBef>
                        <a:spcAft>
                          <a:spcPts val="0"/>
                        </a:spcAft>
                      </a:pPr>
                      <a:r>
                        <a:rPr lang="en-US" sz="900" dirty="0">
                          <a:effectLst/>
                        </a:rPr>
                        <a:t>13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00B0F0"/>
                    </a:solidFill>
                  </a:tcPr>
                </a:tc>
                <a:tc>
                  <a:txBody>
                    <a:bodyPr/>
                    <a:lstStyle/>
                    <a:p>
                      <a:pPr marL="0" marR="0" algn="r">
                        <a:lnSpc>
                          <a:spcPct val="107000"/>
                        </a:lnSpc>
                        <a:spcBef>
                          <a:spcPts val="0"/>
                        </a:spcBef>
                        <a:spcAft>
                          <a:spcPts val="0"/>
                        </a:spcAft>
                      </a:pPr>
                      <a:r>
                        <a:rPr lang="en-US" sz="900">
                          <a:effectLst/>
                        </a:rPr>
                        <a:t>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r>
              <a:tr h="214903">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dirty="0">
                          <a:effectLst/>
                        </a:rPr>
                        <a:t>16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00B0F0"/>
                    </a:solidFill>
                  </a:tcPr>
                </a:tc>
                <a:tc>
                  <a:txBody>
                    <a:bodyPr/>
                    <a:lstStyle/>
                    <a:p>
                      <a:pPr marL="0" marR="0" algn="r">
                        <a:lnSpc>
                          <a:spcPct val="107000"/>
                        </a:lnSpc>
                        <a:spcBef>
                          <a:spcPts val="0"/>
                        </a:spcBef>
                        <a:spcAft>
                          <a:spcPts val="0"/>
                        </a:spcAft>
                      </a:pPr>
                      <a:r>
                        <a:rPr lang="en-US" sz="900" dirty="0">
                          <a:effectLst/>
                        </a:rPr>
                        <a:t>17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00B0F0"/>
                    </a:solidFill>
                  </a:tcPr>
                </a:tc>
                <a:tc>
                  <a:txBody>
                    <a:bodyPr/>
                    <a:lstStyle/>
                    <a:p>
                      <a:pPr marL="0" marR="0" algn="r">
                        <a:lnSpc>
                          <a:spcPct val="107000"/>
                        </a:lnSpc>
                        <a:spcBef>
                          <a:spcPts val="0"/>
                        </a:spcBef>
                        <a:spcAft>
                          <a:spcPts val="0"/>
                        </a:spcAft>
                      </a:pPr>
                      <a:r>
                        <a:rPr lang="en-US" sz="900" dirty="0">
                          <a:effectLst/>
                        </a:rPr>
                        <a:t>18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00B0F0"/>
                    </a:solidFill>
                  </a:tcPr>
                </a:tc>
                <a:tc>
                  <a:txBody>
                    <a:bodyPr/>
                    <a:lstStyle/>
                    <a:p>
                      <a:pPr marL="0" marR="0" algn="r">
                        <a:lnSpc>
                          <a:spcPct val="107000"/>
                        </a:lnSpc>
                        <a:spcBef>
                          <a:spcPts val="0"/>
                        </a:spcBef>
                        <a:spcAft>
                          <a:spcPts val="0"/>
                        </a:spcAft>
                      </a:pPr>
                      <a:r>
                        <a:rPr lang="en-US" sz="900" dirty="0">
                          <a:effectLst/>
                        </a:rPr>
                        <a:t>19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00B0F0"/>
                    </a:solidFill>
                  </a:tcPr>
                </a:tc>
                <a:tc>
                  <a:txBody>
                    <a:bodyPr/>
                    <a:lstStyle/>
                    <a:p>
                      <a:pPr marL="0" marR="0" algn="r">
                        <a:lnSpc>
                          <a:spcPct val="107000"/>
                        </a:lnSpc>
                        <a:spcBef>
                          <a:spcPts val="0"/>
                        </a:spcBef>
                        <a:spcAft>
                          <a:spcPts val="0"/>
                        </a:spcAft>
                      </a:pPr>
                      <a:r>
                        <a:rPr lang="en-US" sz="900" dirty="0">
                          <a:effectLst/>
                        </a:rPr>
                        <a:t>20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00B0F0"/>
                    </a:solidFill>
                  </a:tcPr>
                </a:tc>
                <a:tc>
                  <a:txBody>
                    <a:bodyPr/>
                    <a:lstStyle/>
                    <a:p>
                      <a:pPr marL="0" marR="0" algn="r">
                        <a:lnSpc>
                          <a:spcPct val="107000"/>
                        </a:lnSpc>
                        <a:spcBef>
                          <a:spcPts val="0"/>
                        </a:spcBef>
                        <a:spcAft>
                          <a:spcPts val="0"/>
                        </a:spcAft>
                      </a:pPr>
                      <a:r>
                        <a:rPr lang="en-US" sz="900">
                          <a:effectLst/>
                        </a:rPr>
                        <a:t>21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r>
              <a:tr h="214903">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dirty="0">
                          <a:effectLst/>
                        </a:rPr>
                        <a:t>23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FF0000"/>
                    </a:solidFill>
                  </a:tcPr>
                </a:tc>
                <a:tc>
                  <a:txBody>
                    <a:bodyPr/>
                    <a:lstStyle/>
                    <a:p>
                      <a:pPr marL="0" marR="0" algn="r">
                        <a:lnSpc>
                          <a:spcPct val="107000"/>
                        </a:lnSpc>
                        <a:spcBef>
                          <a:spcPts val="0"/>
                        </a:spcBef>
                        <a:spcAft>
                          <a:spcPts val="0"/>
                        </a:spcAft>
                      </a:pPr>
                      <a:r>
                        <a:rPr lang="en-US" sz="900" dirty="0">
                          <a:effectLst/>
                        </a:rPr>
                        <a:t>24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00B0F0"/>
                    </a:solidFill>
                  </a:tcPr>
                </a:tc>
                <a:tc>
                  <a:txBody>
                    <a:bodyPr/>
                    <a:lstStyle/>
                    <a:p>
                      <a:pPr marL="0" marR="0" algn="r">
                        <a:lnSpc>
                          <a:spcPct val="107000"/>
                        </a:lnSpc>
                        <a:spcBef>
                          <a:spcPts val="0"/>
                        </a:spcBef>
                        <a:spcAft>
                          <a:spcPts val="0"/>
                        </a:spcAft>
                      </a:pPr>
                      <a:r>
                        <a:rPr lang="en-US" sz="900" dirty="0">
                          <a:effectLst/>
                        </a:rPr>
                        <a:t>25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FF0000"/>
                    </a:solidFill>
                  </a:tcPr>
                </a:tc>
                <a:tc>
                  <a:txBody>
                    <a:bodyPr/>
                    <a:lstStyle/>
                    <a:p>
                      <a:pPr marL="0" marR="0" algn="r">
                        <a:lnSpc>
                          <a:spcPct val="107000"/>
                        </a:lnSpc>
                        <a:spcBef>
                          <a:spcPts val="0"/>
                        </a:spcBef>
                        <a:spcAft>
                          <a:spcPts val="0"/>
                        </a:spcAft>
                      </a:pPr>
                      <a:r>
                        <a:rPr lang="en-US" sz="900" dirty="0">
                          <a:effectLst/>
                        </a:rPr>
                        <a:t>26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00B0F0"/>
                    </a:solidFill>
                  </a:tcPr>
                </a:tc>
                <a:tc>
                  <a:txBody>
                    <a:bodyPr/>
                    <a:lstStyle/>
                    <a:p>
                      <a:pPr marL="0" marR="0" algn="r">
                        <a:lnSpc>
                          <a:spcPct val="107000"/>
                        </a:lnSpc>
                        <a:spcBef>
                          <a:spcPts val="0"/>
                        </a:spcBef>
                        <a:spcAft>
                          <a:spcPts val="0"/>
                        </a:spcAft>
                      </a:pPr>
                      <a:r>
                        <a:rPr lang="en-US" sz="900" dirty="0">
                          <a:effectLst/>
                        </a:rPr>
                        <a:t>27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00B0F0"/>
                    </a:solidFill>
                  </a:tcPr>
                </a:tc>
                <a:tc>
                  <a:txBody>
                    <a:bodyPr/>
                    <a:lstStyle/>
                    <a:p>
                      <a:pPr marL="0" marR="0" algn="r">
                        <a:lnSpc>
                          <a:spcPct val="107000"/>
                        </a:lnSpc>
                        <a:spcBef>
                          <a:spcPts val="0"/>
                        </a:spcBef>
                        <a:spcAft>
                          <a:spcPts val="0"/>
                        </a:spcAft>
                      </a:pPr>
                      <a:r>
                        <a:rPr lang="en-US" sz="900">
                          <a:effectLst/>
                        </a:rPr>
                        <a:t>28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r>
              <a:tr h="214903">
                <a:tc>
                  <a:txBody>
                    <a:bodyPr/>
                    <a:lstStyle/>
                    <a:p>
                      <a:pPr marL="0" marR="0" algn="l">
                        <a:lnSpc>
                          <a:spcPct val="107000"/>
                        </a:lnSpc>
                        <a:spcBef>
                          <a:spcPts val="0"/>
                        </a:spcBef>
                        <a:spcAft>
                          <a:spcPts val="0"/>
                        </a:spcAft>
                      </a:pPr>
                      <a:r>
                        <a:rPr lang="en-US" sz="1100" dirty="0">
                          <a:effectLst/>
                        </a:rPr>
                        <a:t>March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dirty="0">
                          <a:effectLst/>
                        </a:rPr>
                        <a: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FFC000"/>
                    </a:solidFill>
                  </a:tcPr>
                </a:tc>
                <a:tc>
                  <a:txBody>
                    <a:bodyPr/>
                    <a:lstStyle/>
                    <a:p>
                      <a:pPr marL="0" marR="0" algn="r">
                        <a:lnSpc>
                          <a:spcPct val="107000"/>
                        </a:lnSpc>
                        <a:spcBef>
                          <a:spcPts val="0"/>
                        </a:spcBef>
                        <a:spcAft>
                          <a:spcPts val="0"/>
                        </a:spcAft>
                      </a:pPr>
                      <a:r>
                        <a:rPr lang="en-US" sz="900" dirty="0">
                          <a:effectLst/>
                        </a:rPr>
                        <a:t>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FFC000"/>
                    </a:solidFill>
                  </a:tcPr>
                </a:tc>
                <a:tc>
                  <a:txBody>
                    <a:bodyPr/>
                    <a:lstStyle/>
                    <a:p>
                      <a:pPr marL="0" marR="0" algn="r">
                        <a:lnSpc>
                          <a:spcPct val="107000"/>
                        </a:lnSpc>
                        <a:spcBef>
                          <a:spcPts val="0"/>
                        </a:spcBef>
                        <a:spcAft>
                          <a:spcPts val="0"/>
                        </a:spcAft>
                      </a:pPr>
                      <a:r>
                        <a:rPr lang="en-US" sz="900" dirty="0">
                          <a:effectLst/>
                        </a:rPr>
                        <a:t>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FFC000"/>
                    </a:solidFill>
                  </a:tcPr>
                </a:tc>
                <a:tc>
                  <a:txBody>
                    <a:bodyPr/>
                    <a:lstStyle/>
                    <a:p>
                      <a:pPr marL="0" marR="0" algn="r">
                        <a:lnSpc>
                          <a:spcPct val="107000"/>
                        </a:lnSpc>
                        <a:spcBef>
                          <a:spcPts val="0"/>
                        </a:spcBef>
                        <a:spcAft>
                          <a:spcPts val="0"/>
                        </a:spcAft>
                      </a:pPr>
                      <a:r>
                        <a:rPr lang="en-US" sz="900" dirty="0">
                          <a:effectLst/>
                        </a:rPr>
                        <a:t>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FFC000"/>
                    </a:solidFill>
                  </a:tcPr>
                </a:tc>
                <a:tc>
                  <a:txBody>
                    <a:bodyPr/>
                    <a:lstStyle/>
                    <a:p>
                      <a:pPr marL="0" marR="0" algn="r">
                        <a:lnSpc>
                          <a:spcPct val="107000"/>
                        </a:lnSpc>
                        <a:spcBef>
                          <a:spcPts val="0"/>
                        </a:spcBef>
                        <a:spcAft>
                          <a:spcPts val="0"/>
                        </a:spcAft>
                      </a:pPr>
                      <a:r>
                        <a:rPr lang="en-US" sz="900" dirty="0">
                          <a:effectLst/>
                        </a:rPr>
                        <a:t>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FFC000"/>
                    </a:solidFill>
                  </a:tcPr>
                </a:tc>
                <a:tc>
                  <a:txBody>
                    <a:bodyPr/>
                    <a:lstStyle/>
                    <a:p>
                      <a:pPr marL="0" marR="0" algn="r">
                        <a:lnSpc>
                          <a:spcPct val="107000"/>
                        </a:lnSpc>
                        <a:spcBef>
                          <a:spcPts val="0"/>
                        </a:spcBef>
                        <a:spcAft>
                          <a:spcPts val="0"/>
                        </a:spcAft>
                      </a:pPr>
                      <a:r>
                        <a:rPr lang="en-US" sz="900">
                          <a:effectLst/>
                        </a:rPr>
                        <a:t>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r>
              <a:tr h="204128">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dirty="0">
                          <a:effectLst/>
                        </a:rPr>
                        <a:t>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FFC000"/>
                    </a:solidFill>
                  </a:tcPr>
                </a:tc>
                <a:tc>
                  <a:txBody>
                    <a:bodyPr/>
                    <a:lstStyle/>
                    <a:p>
                      <a:pPr marL="0" marR="0" algn="r">
                        <a:lnSpc>
                          <a:spcPct val="107000"/>
                        </a:lnSpc>
                        <a:spcBef>
                          <a:spcPts val="0"/>
                        </a:spcBef>
                        <a:spcAft>
                          <a:spcPts val="0"/>
                        </a:spcAft>
                      </a:pPr>
                      <a:r>
                        <a:rPr lang="en-US" sz="900" dirty="0">
                          <a:effectLst/>
                        </a:rPr>
                        <a:t>10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FFC000"/>
                    </a:solidFill>
                  </a:tcPr>
                </a:tc>
                <a:tc>
                  <a:txBody>
                    <a:bodyPr/>
                    <a:lstStyle/>
                    <a:p>
                      <a:pPr marL="0" marR="0" algn="r">
                        <a:lnSpc>
                          <a:spcPct val="107000"/>
                        </a:lnSpc>
                        <a:spcBef>
                          <a:spcPts val="0"/>
                        </a:spcBef>
                        <a:spcAft>
                          <a:spcPts val="0"/>
                        </a:spcAft>
                      </a:pPr>
                      <a:r>
                        <a:rPr lang="en-US" sz="900" dirty="0">
                          <a:effectLst/>
                        </a:rPr>
                        <a:t>11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FFC000"/>
                    </a:solidFill>
                  </a:tcPr>
                </a:tc>
                <a:tc>
                  <a:txBody>
                    <a:bodyPr/>
                    <a:lstStyle/>
                    <a:p>
                      <a:pPr marL="0" marR="0" algn="r">
                        <a:lnSpc>
                          <a:spcPct val="107000"/>
                        </a:lnSpc>
                        <a:spcBef>
                          <a:spcPts val="0"/>
                        </a:spcBef>
                        <a:spcAft>
                          <a:spcPts val="0"/>
                        </a:spcAft>
                      </a:pPr>
                      <a:r>
                        <a:rPr lang="en-US" sz="900" dirty="0">
                          <a:effectLst/>
                        </a:rPr>
                        <a:t>12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FFC000"/>
                    </a:solidFill>
                  </a:tcPr>
                </a:tc>
                <a:tc>
                  <a:txBody>
                    <a:bodyPr/>
                    <a:lstStyle/>
                    <a:p>
                      <a:pPr marL="0" marR="0" algn="r">
                        <a:lnSpc>
                          <a:spcPct val="107000"/>
                        </a:lnSpc>
                        <a:spcBef>
                          <a:spcPts val="0"/>
                        </a:spcBef>
                        <a:spcAft>
                          <a:spcPts val="0"/>
                        </a:spcAft>
                      </a:pPr>
                      <a:r>
                        <a:rPr lang="en-US" sz="900" dirty="0">
                          <a:effectLst/>
                        </a:rPr>
                        <a:t>13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FFC000"/>
                    </a:solidFill>
                  </a:tcPr>
                </a:tc>
                <a:tc>
                  <a:txBody>
                    <a:bodyPr/>
                    <a:lstStyle/>
                    <a:p>
                      <a:pPr marL="0" marR="0" algn="r">
                        <a:lnSpc>
                          <a:spcPct val="107000"/>
                        </a:lnSpc>
                        <a:spcBef>
                          <a:spcPts val="0"/>
                        </a:spcBef>
                        <a:spcAft>
                          <a:spcPts val="0"/>
                        </a:spcAft>
                      </a:pPr>
                      <a:r>
                        <a:rPr lang="en-US" sz="900">
                          <a:effectLst/>
                        </a:rPr>
                        <a:t>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r>
              <a:tr h="204128">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dirty="0">
                          <a:effectLst/>
                        </a:rPr>
                        <a:t>16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accent3">
                        <a:lumMod val="50000"/>
                      </a:schemeClr>
                    </a:solidFill>
                  </a:tcPr>
                </a:tc>
                <a:tc>
                  <a:txBody>
                    <a:bodyPr/>
                    <a:lstStyle/>
                    <a:p>
                      <a:pPr marL="0" marR="0" algn="r">
                        <a:lnSpc>
                          <a:spcPct val="107000"/>
                        </a:lnSpc>
                        <a:spcBef>
                          <a:spcPts val="0"/>
                        </a:spcBef>
                        <a:spcAft>
                          <a:spcPts val="0"/>
                        </a:spcAft>
                      </a:pPr>
                      <a:r>
                        <a:rPr lang="en-US" sz="900" dirty="0">
                          <a:effectLst/>
                        </a:rPr>
                        <a:t>17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accent3">
                        <a:lumMod val="50000"/>
                      </a:schemeClr>
                    </a:solidFill>
                  </a:tcPr>
                </a:tc>
                <a:tc>
                  <a:txBody>
                    <a:bodyPr/>
                    <a:lstStyle/>
                    <a:p>
                      <a:pPr marL="0" marR="0" algn="r">
                        <a:lnSpc>
                          <a:spcPct val="107000"/>
                        </a:lnSpc>
                        <a:spcBef>
                          <a:spcPts val="0"/>
                        </a:spcBef>
                        <a:spcAft>
                          <a:spcPts val="0"/>
                        </a:spcAft>
                      </a:pPr>
                      <a:r>
                        <a:rPr lang="en-US" sz="900" dirty="0">
                          <a:effectLst/>
                        </a:rPr>
                        <a:t>18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accent3">
                        <a:lumMod val="50000"/>
                      </a:schemeClr>
                    </a:solidFill>
                  </a:tcPr>
                </a:tc>
                <a:tc>
                  <a:txBody>
                    <a:bodyPr/>
                    <a:lstStyle/>
                    <a:p>
                      <a:pPr marL="0" marR="0" algn="r">
                        <a:lnSpc>
                          <a:spcPct val="107000"/>
                        </a:lnSpc>
                        <a:spcBef>
                          <a:spcPts val="0"/>
                        </a:spcBef>
                        <a:spcAft>
                          <a:spcPts val="0"/>
                        </a:spcAft>
                      </a:pPr>
                      <a:r>
                        <a:rPr lang="en-US" sz="900" dirty="0">
                          <a:effectLst/>
                        </a:rPr>
                        <a:t>19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accent3">
                        <a:lumMod val="50000"/>
                      </a:schemeClr>
                    </a:solidFill>
                  </a:tcPr>
                </a:tc>
                <a:tc>
                  <a:txBody>
                    <a:bodyPr/>
                    <a:lstStyle/>
                    <a:p>
                      <a:pPr marL="0" marR="0" algn="r">
                        <a:lnSpc>
                          <a:spcPct val="107000"/>
                        </a:lnSpc>
                        <a:spcBef>
                          <a:spcPts val="0"/>
                        </a:spcBef>
                        <a:spcAft>
                          <a:spcPts val="0"/>
                        </a:spcAft>
                      </a:pPr>
                      <a:r>
                        <a:rPr lang="en-US" sz="900" dirty="0">
                          <a:effectLst/>
                        </a:rPr>
                        <a:t>20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accent3">
                        <a:lumMod val="50000"/>
                      </a:schemeClr>
                    </a:solidFill>
                  </a:tcPr>
                </a:tc>
                <a:tc>
                  <a:txBody>
                    <a:bodyPr/>
                    <a:lstStyle/>
                    <a:p>
                      <a:pPr marL="0" marR="0" algn="r">
                        <a:lnSpc>
                          <a:spcPct val="107000"/>
                        </a:lnSpc>
                        <a:spcBef>
                          <a:spcPts val="0"/>
                        </a:spcBef>
                        <a:spcAft>
                          <a:spcPts val="0"/>
                        </a:spcAft>
                      </a:pPr>
                      <a:r>
                        <a:rPr lang="en-US" sz="900">
                          <a:effectLst/>
                        </a:rPr>
                        <a:t>21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r>
              <a:tr h="214903">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dirty="0">
                          <a:effectLst/>
                        </a:rPr>
                        <a:t>23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tx1">
                        <a:lumMod val="75000"/>
                      </a:schemeClr>
                    </a:solidFill>
                  </a:tcPr>
                </a:tc>
                <a:tc>
                  <a:txBody>
                    <a:bodyPr/>
                    <a:lstStyle/>
                    <a:p>
                      <a:pPr marL="0" marR="0" algn="r">
                        <a:lnSpc>
                          <a:spcPct val="107000"/>
                        </a:lnSpc>
                        <a:spcBef>
                          <a:spcPts val="0"/>
                        </a:spcBef>
                        <a:spcAft>
                          <a:spcPts val="0"/>
                        </a:spcAft>
                      </a:pPr>
                      <a:r>
                        <a:rPr lang="en-US" sz="900" dirty="0">
                          <a:effectLst/>
                        </a:rPr>
                        <a:t>24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tx1">
                        <a:lumMod val="75000"/>
                      </a:schemeClr>
                    </a:solidFill>
                  </a:tcPr>
                </a:tc>
                <a:tc>
                  <a:txBody>
                    <a:bodyPr/>
                    <a:lstStyle/>
                    <a:p>
                      <a:pPr marL="0" marR="0" algn="r">
                        <a:lnSpc>
                          <a:spcPct val="107000"/>
                        </a:lnSpc>
                        <a:spcBef>
                          <a:spcPts val="0"/>
                        </a:spcBef>
                        <a:spcAft>
                          <a:spcPts val="0"/>
                        </a:spcAft>
                      </a:pPr>
                      <a:r>
                        <a:rPr lang="en-US" sz="900" dirty="0">
                          <a:effectLst/>
                        </a:rPr>
                        <a:t>25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tx1">
                        <a:lumMod val="75000"/>
                      </a:schemeClr>
                    </a:solidFill>
                  </a:tcPr>
                </a:tc>
                <a:tc>
                  <a:txBody>
                    <a:bodyPr/>
                    <a:lstStyle/>
                    <a:p>
                      <a:pPr marL="0" marR="0" algn="r">
                        <a:lnSpc>
                          <a:spcPct val="107000"/>
                        </a:lnSpc>
                        <a:spcBef>
                          <a:spcPts val="0"/>
                        </a:spcBef>
                        <a:spcAft>
                          <a:spcPts val="0"/>
                        </a:spcAft>
                      </a:pPr>
                      <a:r>
                        <a:rPr lang="en-US" sz="900" dirty="0">
                          <a:effectLst/>
                        </a:rPr>
                        <a:t>26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tx1">
                        <a:lumMod val="75000"/>
                      </a:schemeClr>
                    </a:solidFill>
                  </a:tcPr>
                </a:tc>
                <a:tc>
                  <a:txBody>
                    <a:bodyPr/>
                    <a:lstStyle/>
                    <a:p>
                      <a:pPr marL="0" marR="0" algn="r">
                        <a:lnSpc>
                          <a:spcPct val="107000"/>
                        </a:lnSpc>
                        <a:spcBef>
                          <a:spcPts val="0"/>
                        </a:spcBef>
                        <a:spcAft>
                          <a:spcPts val="0"/>
                        </a:spcAft>
                      </a:pPr>
                      <a:r>
                        <a:rPr lang="en-US" sz="900" dirty="0">
                          <a:effectLst/>
                        </a:rPr>
                        <a:t>27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tx1">
                        <a:lumMod val="75000"/>
                      </a:schemeClr>
                    </a:solidFill>
                  </a:tcPr>
                </a:tc>
                <a:tc>
                  <a:txBody>
                    <a:bodyPr/>
                    <a:lstStyle/>
                    <a:p>
                      <a:pPr marL="0" marR="0" algn="r">
                        <a:lnSpc>
                          <a:spcPct val="107000"/>
                        </a:lnSpc>
                        <a:spcBef>
                          <a:spcPts val="0"/>
                        </a:spcBef>
                        <a:spcAft>
                          <a:spcPts val="0"/>
                        </a:spcAft>
                      </a:pPr>
                      <a:r>
                        <a:rPr lang="en-US" sz="900">
                          <a:effectLst/>
                        </a:rPr>
                        <a:t>28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r>
              <a:tr h="204128">
                <a:tc>
                  <a:txBody>
                    <a:bodyPr/>
                    <a:lstStyle/>
                    <a:p>
                      <a:pPr marL="0" marR="0" algn="l">
                        <a:lnSpc>
                          <a:spcPct val="107000"/>
                        </a:lnSpc>
                        <a:spcBef>
                          <a:spcPts val="0"/>
                        </a:spcBef>
                        <a:spcAft>
                          <a:spcPts val="0"/>
                        </a:spcAft>
                      </a:pPr>
                      <a:r>
                        <a:rPr lang="en-US" sz="1100" dirty="0">
                          <a:effectLst/>
                        </a:rPr>
                        <a:t>April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29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dirty="0">
                          <a:effectLst/>
                        </a:rPr>
                        <a:t>30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FF0000"/>
                    </a:solidFill>
                  </a:tcPr>
                </a:tc>
                <a:tc>
                  <a:txBody>
                    <a:bodyPr/>
                    <a:lstStyle/>
                    <a:p>
                      <a:pPr marL="0" marR="0" algn="r">
                        <a:lnSpc>
                          <a:spcPct val="107000"/>
                        </a:lnSpc>
                        <a:spcBef>
                          <a:spcPts val="0"/>
                        </a:spcBef>
                        <a:spcAft>
                          <a:spcPts val="0"/>
                        </a:spcAft>
                      </a:pPr>
                      <a:r>
                        <a:rPr lang="en-US" sz="900" dirty="0">
                          <a:effectLst/>
                        </a:rPr>
                        <a:t>31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tx1">
                        <a:lumMod val="75000"/>
                      </a:schemeClr>
                    </a:solidFill>
                  </a:tcPr>
                </a:tc>
                <a:tc>
                  <a:txBody>
                    <a:bodyPr/>
                    <a:lstStyle/>
                    <a:p>
                      <a:pPr marL="0" marR="0" algn="r">
                        <a:lnSpc>
                          <a:spcPct val="107000"/>
                        </a:lnSpc>
                        <a:spcBef>
                          <a:spcPts val="0"/>
                        </a:spcBef>
                        <a:spcAft>
                          <a:spcPts val="0"/>
                        </a:spcAft>
                      </a:pPr>
                      <a:r>
                        <a:rPr lang="en-US" sz="900" dirty="0">
                          <a:effectLst/>
                        </a:rPr>
                        <a:t>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tx1">
                        <a:lumMod val="75000"/>
                      </a:schemeClr>
                    </a:solidFill>
                  </a:tcPr>
                </a:tc>
                <a:tc>
                  <a:txBody>
                    <a:bodyPr/>
                    <a:lstStyle/>
                    <a:p>
                      <a:pPr marL="0" marR="0" algn="r">
                        <a:lnSpc>
                          <a:spcPct val="107000"/>
                        </a:lnSpc>
                        <a:spcBef>
                          <a:spcPts val="0"/>
                        </a:spcBef>
                        <a:spcAft>
                          <a:spcPts val="0"/>
                        </a:spcAft>
                      </a:pPr>
                      <a:r>
                        <a:rPr lang="en-US" sz="900" dirty="0">
                          <a:effectLst/>
                        </a:rPr>
                        <a: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tx1">
                        <a:lumMod val="75000"/>
                      </a:schemeClr>
                    </a:solidFill>
                  </a:tcPr>
                </a:tc>
                <a:tc>
                  <a:txBody>
                    <a:bodyPr/>
                    <a:lstStyle/>
                    <a:p>
                      <a:pPr marL="0" marR="0" algn="r">
                        <a:lnSpc>
                          <a:spcPct val="107000"/>
                        </a:lnSpc>
                        <a:spcBef>
                          <a:spcPts val="0"/>
                        </a:spcBef>
                        <a:spcAft>
                          <a:spcPts val="0"/>
                        </a:spcAft>
                      </a:pPr>
                      <a:r>
                        <a:rPr lang="en-US" sz="900" dirty="0">
                          <a:effectLst/>
                        </a:rPr>
                        <a:t>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tx1">
                        <a:lumMod val="75000"/>
                      </a:schemeClr>
                    </a:solidFill>
                  </a:tcPr>
                </a:tc>
                <a:tc>
                  <a:txBody>
                    <a:bodyPr/>
                    <a:lstStyle/>
                    <a:p>
                      <a:pPr marL="0" marR="0" algn="r">
                        <a:lnSpc>
                          <a:spcPct val="107000"/>
                        </a:lnSpc>
                        <a:spcBef>
                          <a:spcPts val="0"/>
                        </a:spcBef>
                        <a:spcAft>
                          <a:spcPts val="0"/>
                        </a:spcAft>
                      </a:pPr>
                      <a:r>
                        <a:rPr lang="en-US" sz="900">
                          <a:effectLst/>
                        </a:rPr>
                        <a:t>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r>
              <a:tr h="204128">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dirty="0">
                          <a:effectLst/>
                        </a:rPr>
                        <a:t>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bg2">
                        <a:lumMod val="60000"/>
                        <a:lumOff val="40000"/>
                      </a:schemeClr>
                    </a:solidFill>
                  </a:tcPr>
                </a:tc>
                <a:tc>
                  <a:txBody>
                    <a:bodyPr/>
                    <a:lstStyle/>
                    <a:p>
                      <a:pPr marL="0" marR="0" algn="r">
                        <a:lnSpc>
                          <a:spcPct val="107000"/>
                        </a:lnSpc>
                        <a:spcBef>
                          <a:spcPts val="0"/>
                        </a:spcBef>
                        <a:spcAft>
                          <a:spcPts val="0"/>
                        </a:spcAft>
                      </a:pPr>
                      <a:r>
                        <a:rPr lang="en-US" sz="900" dirty="0">
                          <a:effectLst/>
                        </a:rPr>
                        <a:t>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bg2">
                        <a:lumMod val="60000"/>
                        <a:lumOff val="40000"/>
                      </a:schemeClr>
                    </a:solidFill>
                  </a:tcPr>
                </a:tc>
                <a:tc>
                  <a:txBody>
                    <a:bodyPr/>
                    <a:lstStyle/>
                    <a:p>
                      <a:pPr marL="0" marR="0" algn="r">
                        <a:lnSpc>
                          <a:spcPct val="107000"/>
                        </a:lnSpc>
                        <a:spcBef>
                          <a:spcPts val="0"/>
                        </a:spcBef>
                        <a:spcAft>
                          <a:spcPts val="0"/>
                        </a:spcAft>
                      </a:pPr>
                      <a:r>
                        <a:rPr lang="en-US" sz="900" dirty="0">
                          <a:effectLst/>
                        </a:rPr>
                        <a:t>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bg2">
                        <a:lumMod val="60000"/>
                        <a:lumOff val="40000"/>
                      </a:schemeClr>
                    </a:solidFill>
                  </a:tcPr>
                </a:tc>
                <a:tc>
                  <a:txBody>
                    <a:bodyPr/>
                    <a:lstStyle/>
                    <a:p>
                      <a:pPr marL="0" marR="0" algn="r">
                        <a:lnSpc>
                          <a:spcPct val="107000"/>
                        </a:lnSpc>
                        <a:spcBef>
                          <a:spcPts val="0"/>
                        </a:spcBef>
                        <a:spcAft>
                          <a:spcPts val="0"/>
                        </a:spcAft>
                      </a:pPr>
                      <a:r>
                        <a:rPr lang="en-US" sz="900" dirty="0">
                          <a:effectLst/>
                        </a:rPr>
                        <a:t>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bg2">
                        <a:lumMod val="60000"/>
                        <a:lumOff val="40000"/>
                      </a:schemeClr>
                    </a:solidFill>
                  </a:tcPr>
                </a:tc>
                <a:tc>
                  <a:txBody>
                    <a:bodyPr/>
                    <a:lstStyle/>
                    <a:p>
                      <a:pPr marL="0" marR="0" algn="r">
                        <a:lnSpc>
                          <a:spcPct val="107000"/>
                        </a:lnSpc>
                        <a:spcBef>
                          <a:spcPts val="0"/>
                        </a:spcBef>
                        <a:spcAft>
                          <a:spcPts val="0"/>
                        </a:spcAft>
                      </a:pPr>
                      <a:r>
                        <a:rPr lang="en-US" sz="900" dirty="0">
                          <a:effectLst/>
                        </a:rPr>
                        <a:t>10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bg2">
                        <a:lumMod val="60000"/>
                        <a:lumOff val="40000"/>
                      </a:schemeClr>
                    </a:solidFill>
                  </a:tcPr>
                </a:tc>
                <a:tc>
                  <a:txBody>
                    <a:bodyPr/>
                    <a:lstStyle/>
                    <a:p>
                      <a:pPr marL="0" marR="0" algn="r">
                        <a:lnSpc>
                          <a:spcPct val="107000"/>
                        </a:lnSpc>
                        <a:spcBef>
                          <a:spcPts val="0"/>
                        </a:spcBef>
                        <a:spcAft>
                          <a:spcPts val="0"/>
                        </a:spcAft>
                      </a:pPr>
                      <a:r>
                        <a:rPr lang="en-US" sz="900">
                          <a:effectLst/>
                        </a:rPr>
                        <a:t>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r>
              <a:tr h="204128">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dirty="0">
                          <a:effectLst/>
                        </a:rPr>
                        <a:t>13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bg2">
                        <a:lumMod val="60000"/>
                        <a:lumOff val="40000"/>
                      </a:schemeClr>
                    </a:solidFill>
                  </a:tcPr>
                </a:tc>
                <a:tc>
                  <a:txBody>
                    <a:bodyPr/>
                    <a:lstStyle/>
                    <a:p>
                      <a:pPr marL="0" marR="0" algn="r">
                        <a:lnSpc>
                          <a:spcPct val="107000"/>
                        </a:lnSpc>
                        <a:spcBef>
                          <a:spcPts val="0"/>
                        </a:spcBef>
                        <a:spcAft>
                          <a:spcPts val="0"/>
                        </a:spcAft>
                      </a:pPr>
                      <a:r>
                        <a:rPr lang="en-US" sz="900" dirty="0">
                          <a:effectLst/>
                        </a:rPr>
                        <a:t>14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bg2">
                        <a:lumMod val="60000"/>
                        <a:lumOff val="40000"/>
                      </a:schemeClr>
                    </a:solidFill>
                  </a:tcPr>
                </a:tc>
                <a:tc>
                  <a:txBody>
                    <a:bodyPr/>
                    <a:lstStyle/>
                    <a:p>
                      <a:pPr marL="0" marR="0" algn="r">
                        <a:lnSpc>
                          <a:spcPct val="107000"/>
                        </a:lnSpc>
                        <a:spcBef>
                          <a:spcPts val="0"/>
                        </a:spcBef>
                        <a:spcAft>
                          <a:spcPts val="0"/>
                        </a:spcAft>
                      </a:pPr>
                      <a:r>
                        <a:rPr lang="en-US" sz="900" dirty="0">
                          <a:effectLst/>
                        </a:rPr>
                        <a:t>15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bg2">
                        <a:lumMod val="60000"/>
                        <a:lumOff val="40000"/>
                      </a:schemeClr>
                    </a:solidFill>
                  </a:tcPr>
                </a:tc>
                <a:tc>
                  <a:txBody>
                    <a:bodyPr/>
                    <a:lstStyle/>
                    <a:p>
                      <a:pPr marL="0" marR="0" algn="r">
                        <a:lnSpc>
                          <a:spcPct val="107000"/>
                        </a:lnSpc>
                        <a:spcBef>
                          <a:spcPts val="0"/>
                        </a:spcBef>
                        <a:spcAft>
                          <a:spcPts val="0"/>
                        </a:spcAft>
                      </a:pPr>
                      <a:r>
                        <a:rPr lang="en-US" sz="900" dirty="0">
                          <a:effectLst/>
                        </a:rPr>
                        <a:t>16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bg2">
                        <a:lumMod val="60000"/>
                        <a:lumOff val="40000"/>
                      </a:schemeClr>
                    </a:solidFill>
                  </a:tcPr>
                </a:tc>
                <a:tc>
                  <a:txBody>
                    <a:bodyPr/>
                    <a:lstStyle/>
                    <a:p>
                      <a:pPr marL="0" marR="0" algn="r">
                        <a:lnSpc>
                          <a:spcPct val="107000"/>
                        </a:lnSpc>
                        <a:spcBef>
                          <a:spcPts val="0"/>
                        </a:spcBef>
                        <a:spcAft>
                          <a:spcPts val="0"/>
                        </a:spcAft>
                      </a:pPr>
                      <a:r>
                        <a:rPr lang="en-US" sz="900" dirty="0">
                          <a:effectLst/>
                        </a:rPr>
                        <a:t>17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bg2">
                        <a:lumMod val="60000"/>
                        <a:lumOff val="40000"/>
                      </a:schemeClr>
                    </a:solidFill>
                  </a:tcPr>
                </a:tc>
                <a:tc>
                  <a:txBody>
                    <a:bodyPr/>
                    <a:lstStyle/>
                    <a:p>
                      <a:pPr marL="0" marR="0" algn="r">
                        <a:lnSpc>
                          <a:spcPct val="107000"/>
                        </a:lnSpc>
                        <a:spcBef>
                          <a:spcPts val="0"/>
                        </a:spcBef>
                        <a:spcAft>
                          <a:spcPts val="0"/>
                        </a:spcAft>
                      </a:pPr>
                      <a:r>
                        <a:rPr lang="en-US" sz="900">
                          <a:effectLst/>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r>
              <a:tr h="214903">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dirty="0">
                          <a:effectLst/>
                        </a:rPr>
                        <a:t>20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accent3">
                        <a:lumMod val="75000"/>
                      </a:schemeClr>
                    </a:solidFill>
                  </a:tcPr>
                </a:tc>
                <a:tc>
                  <a:txBody>
                    <a:bodyPr/>
                    <a:lstStyle/>
                    <a:p>
                      <a:pPr marL="0" marR="0" algn="r">
                        <a:lnSpc>
                          <a:spcPct val="107000"/>
                        </a:lnSpc>
                        <a:spcBef>
                          <a:spcPts val="0"/>
                        </a:spcBef>
                        <a:spcAft>
                          <a:spcPts val="0"/>
                        </a:spcAft>
                      </a:pPr>
                      <a:r>
                        <a:rPr lang="en-US" sz="900" dirty="0">
                          <a:effectLst/>
                        </a:rPr>
                        <a:t>21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accent3">
                        <a:lumMod val="75000"/>
                      </a:schemeClr>
                    </a:solidFill>
                  </a:tcPr>
                </a:tc>
                <a:tc>
                  <a:txBody>
                    <a:bodyPr/>
                    <a:lstStyle/>
                    <a:p>
                      <a:pPr marL="0" marR="0" algn="r">
                        <a:lnSpc>
                          <a:spcPct val="107000"/>
                        </a:lnSpc>
                        <a:spcBef>
                          <a:spcPts val="0"/>
                        </a:spcBef>
                        <a:spcAft>
                          <a:spcPts val="0"/>
                        </a:spcAft>
                      </a:pPr>
                      <a:r>
                        <a:rPr lang="en-US" sz="900" dirty="0">
                          <a:effectLst/>
                        </a:rPr>
                        <a:t>22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accent3">
                        <a:lumMod val="75000"/>
                      </a:schemeClr>
                    </a:solidFill>
                  </a:tcPr>
                </a:tc>
                <a:tc>
                  <a:txBody>
                    <a:bodyPr/>
                    <a:lstStyle/>
                    <a:p>
                      <a:pPr marL="0" marR="0" algn="r">
                        <a:lnSpc>
                          <a:spcPct val="107000"/>
                        </a:lnSpc>
                        <a:spcBef>
                          <a:spcPts val="0"/>
                        </a:spcBef>
                        <a:spcAft>
                          <a:spcPts val="0"/>
                        </a:spcAft>
                      </a:pPr>
                      <a:r>
                        <a:rPr lang="en-US" sz="900" dirty="0">
                          <a:effectLst/>
                        </a:rPr>
                        <a:t>23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accent3">
                        <a:lumMod val="75000"/>
                      </a:schemeClr>
                    </a:solidFill>
                  </a:tcPr>
                </a:tc>
                <a:tc>
                  <a:txBody>
                    <a:bodyPr/>
                    <a:lstStyle/>
                    <a:p>
                      <a:pPr marL="0" marR="0" algn="r">
                        <a:lnSpc>
                          <a:spcPct val="107000"/>
                        </a:lnSpc>
                        <a:spcBef>
                          <a:spcPts val="0"/>
                        </a:spcBef>
                        <a:spcAft>
                          <a:spcPts val="0"/>
                        </a:spcAft>
                      </a:pPr>
                      <a:r>
                        <a:rPr lang="en-US" sz="900" dirty="0">
                          <a:effectLst/>
                        </a:rPr>
                        <a:t>24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accent3">
                        <a:lumMod val="75000"/>
                      </a:schemeClr>
                    </a:solidFill>
                  </a:tcPr>
                </a:tc>
                <a:tc>
                  <a:txBody>
                    <a:bodyPr/>
                    <a:lstStyle/>
                    <a:p>
                      <a:pPr marL="0" marR="0" algn="r">
                        <a:lnSpc>
                          <a:spcPct val="107000"/>
                        </a:lnSpc>
                        <a:spcBef>
                          <a:spcPts val="0"/>
                        </a:spcBef>
                        <a:spcAft>
                          <a:spcPts val="0"/>
                        </a:spcAft>
                      </a:pPr>
                      <a:r>
                        <a:rPr lang="en-US" sz="900">
                          <a:effectLst/>
                        </a:rPr>
                        <a:t>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r>
              <a:tr h="204128">
                <a:tc>
                  <a:txBody>
                    <a:bodyPr/>
                    <a:lstStyle/>
                    <a:p>
                      <a:pPr marL="0" marR="0" algn="l">
                        <a:lnSpc>
                          <a:spcPct val="107000"/>
                        </a:lnSpc>
                        <a:spcBef>
                          <a:spcPts val="0"/>
                        </a:spcBef>
                        <a:spcAft>
                          <a:spcPts val="0"/>
                        </a:spcAft>
                      </a:pPr>
                      <a:r>
                        <a:rPr lang="en-US" sz="1100" dirty="0">
                          <a:effectLst/>
                        </a:rPr>
                        <a:t>May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26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dirty="0">
                          <a:effectLst/>
                        </a:rPr>
                        <a:t>27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accent2">
                        <a:lumMod val="75000"/>
                      </a:schemeClr>
                    </a:solidFill>
                  </a:tcPr>
                </a:tc>
                <a:tc>
                  <a:txBody>
                    <a:bodyPr/>
                    <a:lstStyle/>
                    <a:p>
                      <a:pPr marL="0" marR="0" algn="r">
                        <a:lnSpc>
                          <a:spcPct val="107000"/>
                        </a:lnSpc>
                        <a:spcBef>
                          <a:spcPts val="0"/>
                        </a:spcBef>
                        <a:spcAft>
                          <a:spcPts val="0"/>
                        </a:spcAft>
                      </a:pPr>
                      <a:r>
                        <a:rPr lang="en-US" sz="900" dirty="0">
                          <a:effectLst/>
                        </a:rPr>
                        <a:t>28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accent2">
                        <a:lumMod val="75000"/>
                      </a:schemeClr>
                    </a:solidFill>
                  </a:tcPr>
                </a:tc>
                <a:tc>
                  <a:txBody>
                    <a:bodyPr/>
                    <a:lstStyle/>
                    <a:p>
                      <a:pPr marL="0" marR="0" algn="r">
                        <a:lnSpc>
                          <a:spcPct val="107000"/>
                        </a:lnSpc>
                        <a:spcBef>
                          <a:spcPts val="0"/>
                        </a:spcBef>
                        <a:spcAft>
                          <a:spcPts val="0"/>
                        </a:spcAft>
                      </a:pPr>
                      <a:r>
                        <a:rPr lang="en-US" sz="900" dirty="0">
                          <a:effectLst/>
                        </a:rPr>
                        <a:t>29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accent2">
                        <a:lumMod val="75000"/>
                      </a:schemeClr>
                    </a:solidFill>
                  </a:tcPr>
                </a:tc>
                <a:tc>
                  <a:txBody>
                    <a:bodyPr/>
                    <a:lstStyle/>
                    <a:p>
                      <a:pPr marL="0" marR="0" algn="r">
                        <a:lnSpc>
                          <a:spcPct val="107000"/>
                        </a:lnSpc>
                        <a:spcBef>
                          <a:spcPts val="0"/>
                        </a:spcBef>
                        <a:spcAft>
                          <a:spcPts val="0"/>
                        </a:spcAft>
                      </a:pPr>
                      <a:r>
                        <a:rPr lang="en-US" sz="900" dirty="0">
                          <a:effectLst/>
                        </a:rPr>
                        <a:t>30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accent2">
                        <a:lumMod val="75000"/>
                      </a:schemeClr>
                    </a:solidFill>
                  </a:tcPr>
                </a:tc>
                <a:tc>
                  <a:txBody>
                    <a:bodyPr/>
                    <a:lstStyle/>
                    <a:p>
                      <a:pPr marL="0" marR="0" algn="r">
                        <a:lnSpc>
                          <a:spcPct val="107000"/>
                        </a:lnSpc>
                        <a:spcBef>
                          <a:spcPts val="0"/>
                        </a:spcBef>
                        <a:spcAft>
                          <a:spcPts val="0"/>
                        </a:spcAft>
                      </a:pPr>
                      <a:r>
                        <a:rPr lang="en-US" sz="900" dirty="0">
                          <a:effectLst/>
                        </a:rPr>
                        <a:t>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accent2">
                        <a:lumMod val="75000"/>
                      </a:schemeClr>
                    </a:solidFill>
                  </a:tcPr>
                </a:tc>
                <a:tc>
                  <a:txBody>
                    <a:bodyPr/>
                    <a:lstStyle/>
                    <a:p>
                      <a:pPr marL="0" marR="0" algn="r">
                        <a:lnSpc>
                          <a:spcPct val="107000"/>
                        </a:lnSpc>
                        <a:spcBef>
                          <a:spcPts val="0"/>
                        </a:spcBef>
                        <a:spcAft>
                          <a:spcPts val="0"/>
                        </a:spcAft>
                      </a:pPr>
                      <a:r>
                        <a:rPr lang="en-US" sz="900">
                          <a:effectLst/>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r>
              <a:tr h="214903">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dirty="0">
                          <a:effectLst/>
                        </a:rPr>
                        <a:t>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FF0000"/>
                    </a:solidFill>
                  </a:tcPr>
                </a:tc>
                <a:tc>
                  <a:txBody>
                    <a:bodyPr/>
                    <a:lstStyle/>
                    <a:p>
                      <a:pPr marL="0" marR="0" algn="r">
                        <a:lnSpc>
                          <a:spcPct val="107000"/>
                        </a:lnSpc>
                        <a:spcBef>
                          <a:spcPts val="0"/>
                        </a:spcBef>
                        <a:spcAft>
                          <a:spcPts val="0"/>
                        </a:spcAft>
                      </a:pPr>
                      <a:r>
                        <a:rPr lang="en-US" sz="900" dirty="0">
                          <a:effectLst/>
                        </a:rPr>
                        <a:t>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accent2">
                        <a:lumMod val="75000"/>
                      </a:schemeClr>
                    </a:solidFill>
                  </a:tcPr>
                </a:tc>
                <a:tc>
                  <a:txBody>
                    <a:bodyPr/>
                    <a:lstStyle/>
                    <a:p>
                      <a:pPr marL="0" marR="0" algn="r">
                        <a:lnSpc>
                          <a:spcPct val="107000"/>
                        </a:lnSpc>
                        <a:spcBef>
                          <a:spcPts val="0"/>
                        </a:spcBef>
                        <a:spcAft>
                          <a:spcPts val="0"/>
                        </a:spcAft>
                      </a:pPr>
                      <a:r>
                        <a:rPr lang="en-US" sz="900" dirty="0">
                          <a:effectLst/>
                        </a:rPr>
                        <a:t>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accent2">
                        <a:lumMod val="75000"/>
                      </a:schemeClr>
                    </a:solidFill>
                  </a:tcPr>
                </a:tc>
                <a:tc>
                  <a:txBody>
                    <a:bodyPr/>
                    <a:lstStyle/>
                    <a:p>
                      <a:pPr marL="0" marR="0" algn="r">
                        <a:lnSpc>
                          <a:spcPct val="107000"/>
                        </a:lnSpc>
                        <a:spcBef>
                          <a:spcPts val="0"/>
                        </a:spcBef>
                        <a:spcAft>
                          <a:spcPts val="0"/>
                        </a:spcAft>
                      </a:pPr>
                      <a:r>
                        <a:rPr lang="en-US" sz="900" dirty="0">
                          <a:effectLst/>
                        </a:rPr>
                        <a:t>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chemeClr val="accent2">
                        <a:lumMod val="75000"/>
                      </a:schemeClr>
                    </a:solidFill>
                  </a:tcPr>
                </a:tc>
                <a:tc>
                  <a:txBody>
                    <a:bodyPr/>
                    <a:lstStyle/>
                    <a:p>
                      <a:pPr marL="0" marR="0" algn="r">
                        <a:lnSpc>
                          <a:spcPct val="107000"/>
                        </a:lnSpc>
                        <a:spcBef>
                          <a:spcPts val="0"/>
                        </a:spcBef>
                        <a:spcAft>
                          <a:spcPts val="0"/>
                        </a:spcAft>
                      </a:pPr>
                      <a:r>
                        <a:rPr lang="en-US" sz="900" dirty="0">
                          <a:effectLst/>
                        </a:rPr>
                        <a:t>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solidFill>
                      <a:srgbClr val="FF0000"/>
                    </a:solidFill>
                  </a:tcPr>
                </a:tc>
                <a:tc>
                  <a:txBody>
                    <a:bodyPr/>
                    <a:lstStyle/>
                    <a:p>
                      <a:pPr marL="0" marR="0" algn="r">
                        <a:lnSpc>
                          <a:spcPct val="107000"/>
                        </a:lnSpc>
                        <a:spcBef>
                          <a:spcPts val="0"/>
                        </a:spcBef>
                        <a:spcAft>
                          <a:spcPts val="0"/>
                        </a:spcAft>
                      </a:pPr>
                      <a:r>
                        <a:rPr lang="en-US" sz="900" dirty="0">
                          <a:effectLst/>
                        </a:rPr>
                        <a:t>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r>
              <a:tr h="204128">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r>
              <a:tr h="204128">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21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r>
              <a:tr h="204128">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24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26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27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28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29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r>
              <a:tr h="214903">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r">
                        <a:lnSpc>
                          <a:spcPct val="107000"/>
                        </a:lnSpc>
                        <a:spcBef>
                          <a:spcPts val="0"/>
                        </a:spcBef>
                        <a:spcAft>
                          <a:spcPts val="0"/>
                        </a:spcAft>
                      </a:pPr>
                      <a:r>
                        <a:rPr lang="en-US" sz="900">
                          <a:effectLst/>
                        </a:rPr>
                        <a:t>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c>
                  <a:txBody>
                    <a:bodyPr/>
                    <a:lstStyle/>
                    <a:p>
                      <a:pPr marL="0" marR="0" algn="l">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95" marR="54295" marT="0" marB="0" anchor="b"/>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26335838"/>
              </p:ext>
            </p:extLst>
          </p:nvPr>
        </p:nvGraphicFramePr>
        <p:xfrm>
          <a:off x="3976382" y="797765"/>
          <a:ext cx="2248457" cy="2450996"/>
        </p:xfrm>
        <a:graphic>
          <a:graphicData uri="http://schemas.openxmlformats.org/drawingml/2006/table">
            <a:tbl>
              <a:tblPr firstRow="1" firstCol="1" bandRow="1">
                <a:tableStyleId>{5C22544A-7EE6-4342-B048-85BDC9FD1C3A}</a:tableStyleId>
              </a:tblPr>
              <a:tblGrid>
                <a:gridCol w="2248457"/>
              </a:tblGrid>
              <a:tr h="254943">
                <a:tc>
                  <a:txBody>
                    <a:bodyPr/>
                    <a:lstStyle/>
                    <a:p>
                      <a:pPr marL="0" marR="0" algn="ctr">
                        <a:lnSpc>
                          <a:spcPct val="107000"/>
                        </a:lnSpc>
                        <a:spcBef>
                          <a:spcPts val="0"/>
                        </a:spcBef>
                        <a:spcAft>
                          <a:spcPts val="0"/>
                        </a:spcAft>
                      </a:pPr>
                      <a:r>
                        <a:rPr lang="en-US" sz="1100" dirty="0" smtClean="0">
                          <a:effectLst/>
                        </a:rPr>
                        <a:t>Important Dates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r>
              <a:tr h="254943">
                <a:tc>
                  <a:txBody>
                    <a:bodyPr/>
                    <a:lstStyle/>
                    <a:p>
                      <a:pPr marL="0" marR="0" algn="l">
                        <a:lnSpc>
                          <a:spcPct val="107000"/>
                        </a:lnSpc>
                        <a:spcBef>
                          <a:spcPts val="0"/>
                        </a:spcBef>
                        <a:spcAft>
                          <a:spcPts val="0"/>
                        </a:spcAft>
                      </a:pPr>
                      <a:r>
                        <a:rPr lang="en-US" sz="1100" dirty="0">
                          <a:effectLst/>
                        </a:rPr>
                        <a:t>January 21 - First Day of Class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tr>
              <a:tr h="267175">
                <a:tc>
                  <a:txBody>
                    <a:bodyPr/>
                    <a:lstStyle/>
                    <a:p>
                      <a:pPr marL="0" marR="0" algn="l">
                        <a:lnSpc>
                          <a:spcPct val="107000"/>
                        </a:lnSpc>
                        <a:spcBef>
                          <a:spcPts val="0"/>
                        </a:spcBef>
                        <a:spcAft>
                          <a:spcPts val="0"/>
                        </a:spcAft>
                      </a:pPr>
                      <a:r>
                        <a:rPr lang="en-US" sz="1100" dirty="0">
                          <a:effectLst/>
                        </a:rPr>
                        <a:t>January 26 - Receiving RFP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tr>
              <a:tr h="172408">
                <a:tc>
                  <a:txBody>
                    <a:bodyPr/>
                    <a:lstStyle/>
                    <a:p>
                      <a:pPr marL="0" marR="0" algn="l">
                        <a:lnSpc>
                          <a:spcPct val="107000"/>
                        </a:lnSpc>
                        <a:spcBef>
                          <a:spcPts val="0"/>
                        </a:spcBef>
                        <a:spcAft>
                          <a:spcPts val="0"/>
                        </a:spcAft>
                      </a:pPr>
                      <a:r>
                        <a:rPr lang="en-US" sz="1100" dirty="0">
                          <a:effectLst/>
                        </a:rPr>
                        <a:t>February 2 - Client Day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tr>
              <a:tr h="254943">
                <a:tc>
                  <a:txBody>
                    <a:bodyPr/>
                    <a:lstStyle/>
                    <a:p>
                      <a:pPr marL="0" marR="0" algn="l">
                        <a:lnSpc>
                          <a:spcPct val="107000"/>
                        </a:lnSpc>
                        <a:spcBef>
                          <a:spcPts val="0"/>
                        </a:spcBef>
                        <a:spcAft>
                          <a:spcPts val="0"/>
                        </a:spcAft>
                      </a:pPr>
                      <a:r>
                        <a:rPr lang="en-US" sz="1100" dirty="0">
                          <a:effectLst/>
                        </a:rPr>
                        <a:t>February 23 - Proposal Due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tr>
              <a:tr h="354281">
                <a:tc>
                  <a:txBody>
                    <a:bodyPr/>
                    <a:lstStyle/>
                    <a:p>
                      <a:pPr marL="0" marR="0" algn="l">
                        <a:lnSpc>
                          <a:spcPct val="107000"/>
                        </a:lnSpc>
                        <a:spcBef>
                          <a:spcPts val="0"/>
                        </a:spcBef>
                        <a:spcAft>
                          <a:spcPts val="0"/>
                        </a:spcAft>
                      </a:pPr>
                      <a:r>
                        <a:rPr lang="en-US" sz="1100" dirty="0">
                          <a:effectLst/>
                        </a:rPr>
                        <a:t>February 25 - Proposal Presentation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tr>
              <a:tr h="354281">
                <a:tc>
                  <a:txBody>
                    <a:bodyPr/>
                    <a:lstStyle/>
                    <a:p>
                      <a:pPr marL="0" marR="0" algn="l">
                        <a:lnSpc>
                          <a:spcPct val="107000"/>
                        </a:lnSpc>
                        <a:spcBef>
                          <a:spcPts val="0"/>
                        </a:spcBef>
                        <a:spcAft>
                          <a:spcPts val="0"/>
                        </a:spcAft>
                      </a:pPr>
                      <a:r>
                        <a:rPr lang="en-US" sz="1100" dirty="0">
                          <a:effectLst/>
                        </a:rPr>
                        <a:t>March 30 - Progress Report Due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tr>
              <a:tr h="254943">
                <a:tc>
                  <a:txBody>
                    <a:bodyPr/>
                    <a:lstStyle/>
                    <a:p>
                      <a:pPr marL="0" marR="0" algn="l">
                        <a:lnSpc>
                          <a:spcPct val="107000"/>
                        </a:lnSpc>
                        <a:spcBef>
                          <a:spcPts val="0"/>
                        </a:spcBef>
                        <a:spcAft>
                          <a:spcPts val="0"/>
                        </a:spcAft>
                      </a:pPr>
                      <a:r>
                        <a:rPr lang="en-US" sz="1100" dirty="0">
                          <a:effectLst/>
                        </a:rPr>
                        <a:t>May 4 - Last Day of Class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tr>
              <a:tr h="267175">
                <a:tc>
                  <a:txBody>
                    <a:bodyPr/>
                    <a:lstStyle/>
                    <a:p>
                      <a:pPr marL="0" marR="0" algn="l">
                        <a:lnSpc>
                          <a:spcPct val="107000"/>
                        </a:lnSpc>
                        <a:spcBef>
                          <a:spcPts val="0"/>
                        </a:spcBef>
                        <a:spcAft>
                          <a:spcPts val="0"/>
                        </a:spcAft>
                      </a:pPr>
                      <a:r>
                        <a:rPr lang="en-US" sz="1100" dirty="0">
                          <a:effectLst/>
                        </a:rPr>
                        <a:t>May 8 - Project Presentations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00809790"/>
              </p:ext>
            </p:extLst>
          </p:nvPr>
        </p:nvGraphicFramePr>
        <p:xfrm>
          <a:off x="3967994" y="3565322"/>
          <a:ext cx="2250678" cy="2657916"/>
        </p:xfrm>
        <a:graphic>
          <a:graphicData uri="http://schemas.openxmlformats.org/drawingml/2006/table">
            <a:tbl>
              <a:tblPr firstRow="1" firstCol="1" bandRow="1">
                <a:tableStyleId>{5C22544A-7EE6-4342-B048-85BDC9FD1C3A}</a:tableStyleId>
              </a:tblPr>
              <a:tblGrid>
                <a:gridCol w="2250678"/>
              </a:tblGrid>
              <a:tr h="304900">
                <a:tc>
                  <a:txBody>
                    <a:bodyPr/>
                    <a:lstStyle/>
                    <a:p>
                      <a:pPr marL="0" marR="0" algn="ctr">
                        <a:lnSpc>
                          <a:spcPct val="107000"/>
                        </a:lnSpc>
                        <a:spcBef>
                          <a:spcPts val="0"/>
                        </a:spcBef>
                        <a:spcAft>
                          <a:spcPts val="0"/>
                        </a:spcAft>
                      </a:pPr>
                      <a:r>
                        <a:rPr lang="en-US" sz="1100" dirty="0">
                          <a:effectLst/>
                        </a:rPr>
                        <a:t>Time Line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r>
              <a:tr h="290536">
                <a:tc>
                  <a:txBody>
                    <a:bodyPr/>
                    <a:lstStyle/>
                    <a:p>
                      <a:pPr marL="0" marR="0" algn="l">
                        <a:lnSpc>
                          <a:spcPct val="107000"/>
                        </a:lnSpc>
                        <a:spcBef>
                          <a:spcPts val="0"/>
                        </a:spcBef>
                        <a:spcAft>
                          <a:spcPts val="0"/>
                        </a:spcAft>
                      </a:pPr>
                      <a:r>
                        <a:rPr lang="en-US" sz="1100" dirty="0">
                          <a:effectLst/>
                        </a:rPr>
                        <a:t>1-2 Project Assessment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r>
              <a:tr h="290536">
                <a:tc>
                  <a:txBody>
                    <a:bodyPr/>
                    <a:lstStyle/>
                    <a:p>
                      <a:pPr marL="0" marR="0" algn="l">
                        <a:lnSpc>
                          <a:spcPct val="107000"/>
                        </a:lnSpc>
                        <a:spcBef>
                          <a:spcPts val="0"/>
                        </a:spcBef>
                        <a:spcAft>
                          <a:spcPts val="0"/>
                        </a:spcAft>
                      </a:pPr>
                      <a:r>
                        <a:rPr lang="en-US" sz="1100" dirty="0">
                          <a:effectLst/>
                        </a:rPr>
                        <a:t>3-6 Data Collection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0B0F0"/>
                    </a:solidFill>
                  </a:tcPr>
                </a:tc>
              </a:tr>
              <a:tr h="290536">
                <a:tc>
                  <a:txBody>
                    <a:bodyPr/>
                    <a:lstStyle/>
                    <a:p>
                      <a:pPr marL="0" marR="0" algn="l">
                        <a:lnSpc>
                          <a:spcPct val="107000"/>
                        </a:lnSpc>
                        <a:spcBef>
                          <a:spcPts val="0"/>
                        </a:spcBef>
                        <a:spcAft>
                          <a:spcPts val="0"/>
                        </a:spcAft>
                      </a:pPr>
                      <a:r>
                        <a:rPr lang="en-US" sz="1100" dirty="0">
                          <a:effectLst/>
                        </a:rPr>
                        <a:t>7-8 Organizing Data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r>
              <a:tr h="290536">
                <a:tc>
                  <a:txBody>
                    <a:bodyPr/>
                    <a:lstStyle/>
                    <a:p>
                      <a:pPr marL="0" marR="0" algn="l">
                        <a:lnSpc>
                          <a:spcPct val="107000"/>
                        </a:lnSpc>
                        <a:spcBef>
                          <a:spcPts val="0"/>
                        </a:spcBef>
                        <a:spcAft>
                          <a:spcPts val="0"/>
                        </a:spcAft>
                      </a:pPr>
                      <a:r>
                        <a:rPr lang="en-US" sz="1100" dirty="0">
                          <a:effectLst/>
                        </a:rPr>
                        <a:t>9 Spring Break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50000"/>
                      </a:schemeClr>
                    </a:solidFill>
                  </a:tcPr>
                </a:tc>
              </a:tr>
              <a:tr h="304900">
                <a:tc>
                  <a:txBody>
                    <a:bodyPr/>
                    <a:lstStyle/>
                    <a:p>
                      <a:pPr marL="0" marR="0" algn="l">
                        <a:lnSpc>
                          <a:spcPct val="107000"/>
                        </a:lnSpc>
                        <a:spcBef>
                          <a:spcPts val="0"/>
                        </a:spcBef>
                        <a:spcAft>
                          <a:spcPts val="0"/>
                        </a:spcAft>
                      </a:pPr>
                      <a:r>
                        <a:rPr lang="en-US" sz="1100" dirty="0">
                          <a:effectLst/>
                        </a:rPr>
                        <a:t>10-11 Data Analysis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1">
                        <a:lumMod val="75000"/>
                      </a:schemeClr>
                    </a:solidFill>
                  </a:tcPr>
                </a:tc>
              </a:tr>
              <a:tr h="290536">
                <a:tc>
                  <a:txBody>
                    <a:bodyPr/>
                    <a:lstStyle/>
                    <a:p>
                      <a:pPr marL="0" marR="0" algn="l">
                        <a:lnSpc>
                          <a:spcPct val="107000"/>
                        </a:lnSpc>
                        <a:spcBef>
                          <a:spcPts val="0"/>
                        </a:spcBef>
                        <a:spcAft>
                          <a:spcPts val="0"/>
                        </a:spcAft>
                      </a:pPr>
                      <a:r>
                        <a:rPr lang="en-US" sz="1100" dirty="0">
                          <a:effectLst/>
                        </a:rPr>
                        <a:t>12-13 Data Interpretation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2">
                        <a:lumMod val="60000"/>
                        <a:lumOff val="40000"/>
                      </a:schemeClr>
                    </a:solidFill>
                  </a:tcPr>
                </a:tc>
              </a:tr>
              <a:tr h="290536">
                <a:tc>
                  <a:txBody>
                    <a:bodyPr/>
                    <a:lstStyle/>
                    <a:p>
                      <a:pPr marL="0" marR="0" algn="l">
                        <a:lnSpc>
                          <a:spcPct val="107000"/>
                        </a:lnSpc>
                        <a:spcBef>
                          <a:spcPts val="0"/>
                        </a:spcBef>
                        <a:spcAft>
                          <a:spcPts val="0"/>
                        </a:spcAft>
                      </a:pPr>
                      <a:r>
                        <a:rPr lang="en-US" sz="1100" dirty="0">
                          <a:effectLst/>
                        </a:rPr>
                        <a:t>14 AAG Meeting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75000"/>
                      </a:schemeClr>
                    </a:solidFill>
                  </a:tcPr>
                </a:tc>
              </a:tr>
              <a:tr h="304900">
                <a:tc>
                  <a:txBody>
                    <a:bodyPr/>
                    <a:lstStyle/>
                    <a:p>
                      <a:pPr marL="0" marR="0" algn="l">
                        <a:lnSpc>
                          <a:spcPct val="107000"/>
                        </a:lnSpc>
                        <a:spcBef>
                          <a:spcPts val="0"/>
                        </a:spcBef>
                        <a:spcAft>
                          <a:spcPts val="0"/>
                        </a:spcAft>
                      </a:pPr>
                      <a:r>
                        <a:rPr lang="en-US" sz="1100" dirty="0">
                          <a:effectLst/>
                        </a:rPr>
                        <a:t>15-16 Final Markups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75000"/>
                      </a:schemeClr>
                    </a:solidFill>
                  </a:tcPr>
                </a:tc>
              </a:tr>
            </a:tbl>
          </a:graphicData>
        </a:graphic>
      </p:graphicFrame>
      <p:sp>
        <p:nvSpPr>
          <p:cNvPr id="7" name="Rectangle 1"/>
          <p:cNvSpPr>
            <a:spLocks noChangeArrowheads="1"/>
          </p:cNvSpPr>
          <p:nvPr/>
        </p:nvSpPr>
        <p:spPr bwMode="auto">
          <a:xfrm>
            <a:off x="8651744" y="177532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180806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Deliverables &amp; Implications</a:t>
            </a:r>
            <a:endParaRPr lang="en-US" dirty="0"/>
          </a:p>
        </p:txBody>
      </p:sp>
      <p:sp>
        <p:nvSpPr>
          <p:cNvPr id="3" name="Content Placeholder 2"/>
          <p:cNvSpPr>
            <a:spLocks noGrp="1"/>
          </p:cNvSpPr>
          <p:nvPr>
            <p:ph idx="1"/>
          </p:nvPr>
        </p:nvSpPr>
        <p:spPr>
          <a:xfrm>
            <a:off x="510437" y="1403654"/>
            <a:ext cx="5402125" cy="4844746"/>
          </a:xfrm>
        </p:spPr>
        <p:txBody>
          <a:bodyPr>
            <a:normAutofit/>
          </a:bodyPr>
          <a:lstStyle/>
          <a:p>
            <a:r>
              <a:rPr lang="en-US" dirty="0" smtClean="0"/>
              <a:t>Final Deliverables</a:t>
            </a:r>
          </a:p>
          <a:p>
            <a:pPr lvl="1"/>
            <a:r>
              <a:rPr lang="en-US" dirty="0" smtClean="0"/>
              <a:t>-Geodatabase</a:t>
            </a:r>
          </a:p>
          <a:p>
            <a:pPr lvl="1"/>
            <a:r>
              <a:rPr lang="en-US" dirty="0" smtClean="0"/>
              <a:t>-Reference Map</a:t>
            </a:r>
          </a:p>
          <a:p>
            <a:pPr lvl="1"/>
            <a:r>
              <a:rPr lang="en-US" dirty="0" smtClean="0"/>
              <a:t>-Scientific Method</a:t>
            </a:r>
          </a:p>
          <a:p>
            <a:r>
              <a:rPr lang="en-US" dirty="0" smtClean="0"/>
              <a:t>Implications</a:t>
            </a:r>
          </a:p>
          <a:p>
            <a:pPr lvl="1"/>
            <a:r>
              <a:rPr lang="en-US" dirty="0" smtClean="0"/>
              <a:t>-</a:t>
            </a:r>
            <a:r>
              <a:rPr lang="en-US" dirty="0"/>
              <a:t>P</a:t>
            </a:r>
            <a:r>
              <a:rPr lang="en-US" dirty="0" smtClean="0"/>
              <a:t>rovide </a:t>
            </a:r>
            <a:r>
              <a:rPr lang="en-US" dirty="0"/>
              <a:t>the city of San Marcos with an easily updateable, visual </a:t>
            </a:r>
            <a:r>
              <a:rPr lang="en-US" dirty="0" smtClean="0"/>
              <a:t>model.</a:t>
            </a:r>
          </a:p>
          <a:p>
            <a:pPr lvl="1"/>
            <a:r>
              <a:rPr lang="en-US" dirty="0"/>
              <a:t>-</a:t>
            </a:r>
            <a:r>
              <a:rPr lang="en-US" dirty="0" smtClean="0"/>
              <a:t>Five </a:t>
            </a:r>
            <a:r>
              <a:rPr lang="en-US" dirty="0"/>
              <a:t>Mile Dam’s many amenities as well as the attributes of each of these </a:t>
            </a:r>
            <a:r>
              <a:rPr lang="en-US" dirty="0" smtClean="0"/>
              <a:t>amenities.</a:t>
            </a:r>
          </a:p>
          <a:p>
            <a:pPr lvl="1"/>
            <a:r>
              <a:rPr lang="en-US" dirty="0" smtClean="0"/>
              <a:t>-Ensure </a:t>
            </a:r>
            <a:r>
              <a:rPr lang="en-US" dirty="0"/>
              <a:t>that maintenance of the complex is carried out at the highest level of efficiency. </a:t>
            </a:r>
          </a:p>
        </p:txBody>
      </p:sp>
      <p:pic>
        <p:nvPicPr>
          <p:cNvPr id="4" name="Picture 3" descr="FiveMi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208994" y="1095732"/>
            <a:ext cx="2876102" cy="5092217"/>
          </a:xfrm>
          <a:prstGeom prst="rect">
            <a:avLst/>
          </a:prstGeom>
        </p:spPr>
      </p:pic>
    </p:spTree>
    <p:extLst>
      <p:ext uri="{BB962C8B-B14F-4D97-AF65-F5344CB8AC3E}">
        <p14:creationId xmlns:p14="http://schemas.microsoft.com/office/powerpoint/2010/main" val="3693651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a:t>When we have completed this project the City of San Marcos will be better equipped to maintain the Five Mile Dam Soccer Complex’s original functionality and aesthetic beauty for decades to come. </a:t>
            </a:r>
            <a:endParaRPr lang="en-US" dirty="0" smtClean="0"/>
          </a:p>
          <a:p>
            <a:pPr marL="0" indent="0" algn="ctr">
              <a:buNone/>
            </a:pPr>
            <a:r>
              <a:rPr lang="en-US" dirty="0" smtClean="0"/>
              <a:t>  </a:t>
            </a:r>
            <a:r>
              <a:rPr lang="en-US" dirty="0"/>
              <a:t> </a:t>
            </a:r>
            <a:r>
              <a:rPr lang="en-US" dirty="0" smtClean="0"/>
              <a:t> G.R.A.M.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282" y="3846372"/>
            <a:ext cx="2345222" cy="2197736"/>
          </a:xfrm>
          <a:prstGeom prst="rect">
            <a:avLst/>
          </a:prstGeom>
        </p:spPr>
      </p:pic>
    </p:spTree>
    <p:extLst>
      <p:ext uri="{BB962C8B-B14F-4D97-AF65-F5344CB8AC3E}">
        <p14:creationId xmlns:p14="http://schemas.microsoft.com/office/powerpoint/2010/main" val="4020806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6" name="Content Placeholder 5"/>
          <p:cNvSpPr>
            <a:spLocks noGrp="1"/>
          </p:cNvSpPr>
          <p:nvPr>
            <p:ph sz="half" idx="1"/>
          </p:nvPr>
        </p:nvSpPr>
        <p:spPr/>
        <p:txBody>
          <a:bodyPr>
            <a:normAutofit/>
          </a:bodyPr>
          <a:lstStyle/>
          <a:p>
            <a:r>
              <a:rPr lang="en-US" sz="2000" dirty="0"/>
              <a:t>The Soccer </a:t>
            </a:r>
            <a:r>
              <a:rPr lang="en-US" sz="2000" dirty="0" smtClean="0"/>
              <a:t>Complex needs a database.</a:t>
            </a:r>
            <a:endParaRPr lang="en-US" sz="2000" dirty="0"/>
          </a:p>
          <a:p>
            <a:r>
              <a:rPr lang="en-US" sz="2000" dirty="0" smtClean="0"/>
              <a:t>The City of San Marcos needs a method.</a:t>
            </a:r>
          </a:p>
          <a:p>
            <a:r>
              <a:rPr lang="en-US" sz="2000" dirty="0" smtClean="0"/>
              <a:t>We will create and provide all solutions. </a:t>
            </a:r>
          </a:p>
        </p:txBody>
      </p:sp>
      <p:pic>
        <p:nvPicPr>
          <p:cNvPr id="1026" name="Picture 2" descr="http://oxfamblogs.org/fp2p/wp-content/uploads/2014/02/executive-summary.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30331" y="2060575"/>
            <a:ext cx="4833831" cy="24395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36289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a:xfrm>
            <a:off x="646111" y="1257820"/>
            <a:ext cx="5065922" cy="4990580"/>
          </a:xfrm>
        </p:spPr>
        <p:txBody>
          <a:bodyPr>
            <a:normAutofit/>
          </a:bodyPr>
          <a:lstStyle/>
          <a:p>
            <a:endParaRPr lang="en-US" dirty="0" smtClean="0"/>
          </a:p>
          <a:p>
            <a:pPr marL="0" indent="0">
              <a:buNone/>
            </a:pPr>
            <a:r>
              <a:rPr lang="en-US" dirty="0"/>
              <a:t>	</a:t>
            </a:r>
            <a:r>
              <a:rPr lang="en-US" dirty="0" smtClean="0"/>
              <a:t>-The project needs a digital 	database with a focus on 	collecting GPS and attribute data 	for requested features.</a:t>
            </a:r>
          </a:p>
          <a:p>
            <a:r>
              <a:rPr lang="en-US" sz="1300" dirty="0"/>
              <a:t>GIS Information and </a:t>
            </a:r>
            <a:r>
              <a:rPr lang="en-US" sz="1300" dirty="0" smtClean="0"/>
              <a:t>Mapping in Austin (Hardy,2015)</a:t>
            </a:r>
            <a:endParaRPr lang="en-US" sz="1300" dirty="0"/>
          </a:p>
          <a:p>
            <a:endParaRPr lang="en-US" dirty="0" smtClean="0"/>
          </a:p>
          <a:p>
            <a:r>
              <a:rPr lang="en-US" dirty="0" smtClean="0"/>
              <a:t>-It also needs a methodology for collecting features which can be used for future city projects and modeling the layout geospatially.</a:t>
            </a:r>
          </a:p>
          <a:p>
            <a:r>
              <a:rPr lang="en-US" sz="1200" dirty="0" smtClean="0"/>
              <a:t>High</a:t>
            </a:r>
            <a:r>
              <a:rPr lang="en-US" sz="1200" dirty="0"/>
              <a:t>-Tech Advance Make Smarter City </a:t>
            </a:r>
            <a:r>
              <a:rPr lang="en-US" sz="1200" dirty="0" smtClean="0"/>
              <a:t>Parks (Stephens,2015)</a:t>
            </a:r>
            <a:endParaRPr lang="en-US" sz="1200" dirty="0"/>
          </a:p>
        </p:txBody>
      </p:sp>
      <p:pic>
        <p:nvPicPr>
          <p:cNvPr id="3074" name="Picture 2" descr="http://webhomes.com/images/who-we-are/webhomes-who-we-are-purpo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1178" y="2052918"/>
            <a:ext cx="5449330" cy="30652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49370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1 and 2</a:t>
            </a:r>
            <a:endParaRPr lang="en-US" dirty="0"/>
          </a:p>
        </p:txBody>
      </p:sp>
      <p:sp>
        <p:nvSpPr>
          <p:cNvPr id="3" name="Content Placeholder 2"/>
          <p:cNvSpPr>
            <a:spLocks noGrp="1"/>
          </p:cNvSpPr>
          <p:nvPr>
            <p:ph idx="1"/>
          </p:nvPr>
        </p:nvSpPr>
        <p:spPr>
          <a:xfrm>
            <a:off x="1103312" y="2052918"/>
            <a:ext cx="3456331" cy="4195481"/>
          </a:xfrm>
        </p:spPr>
        <p:txBody>
          <a:bodyPr/>
          <a:lstStyle/>
          <a:p>
            <a:r>
              <a:rPr lang="en-US" dirty="0" smtClean="0"/>
              <a:t>1) Collect GPS and attribute data for all requested features.</a:t>
            </a:r>
          </a:p>
          <a:p>
            <a:r>
              <a:rPr lang="en-US" dirty="0" smtClean="0"/>
              <a:t>2) </a:t>
            </a:r>
            <a:r>
              <a:rPr lang="en-US" dirty="0"/>
              <a:t>Establish a data collection </a:t>
            </a:r>
            <a:r>
              <a:rPr lang="en-US" dirty="0" smtClean="0"/>
              <a:t>methodology.</a:t>
            </a:r>
          </a:p>
          <a:p>
            <a:pPr lvl="1"/>
            <a:endParaRPr lang="en-US" dirty="0"/>
          </a:p>
          <a:p>
            <a:pPr lvl="1"/>
            <a:r>
              <a:rPr lang="en-US" dirty="0" smtClean="0"/>
              <a:t> Field to computer</a:t>
            </a:r>
            <a:endParaRPr lang="en-US" dirty="0"/>
          </a:p>
          <a:p>
            <a:endParaRPr lang="en-US" dirty="0" smtClean="0"/>
          </a:p>
          <a:p>
            <a:pPr marL="0" indent="0">
              <a:buNone/>
            </a:pPr>
            <a:endParaRPr lang="en-US" dirty="0"/>
          </a:p>
        </p:txBody>
      </p:sp>
      <p:pic>
        <p:nvPicPr>
          <p:cNvPr id="1026" name="Picture 2" descr="http://202.67.224.140/sgimage/65/135165_gpstrimblegeoexplor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3487" y="540137"/>
            <a:ext cx="2825892" cy="282589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eaglemap.com/Portals/78395/images/DataCollectionSystem-resized-6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8472" y="3593393"/>
            <a:ext cx="5536942" cy="2851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76258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3 and 4</a:t>
            </a:r>
            <a:endParaRPr lang="en-US" dirty="0"/>
          </a:p>
        </p:txBody>
      </p:sp>
      <p:sp>
        <p:nvSpPr>
          <p:cNvPr id="3" name="Content Placeholder 2"/>
          <p:cNvSpPr>
            <a:spLocks noGrp="1"/>
          </p:cNvSpPr>
          <p:nvPr>
            <p:ph idx="1"/>
          </p:nvPr>
        </p:nvSpPr>
        <p:spPr>
          <a:xfrm>
            <a:off x="1103313" y="2052918"/>
            <a:ext cx="3431618" cy="4195481"/>
          </a:xfrm>
        </p:spPr>
        <p:txBody>
          <a:bodyPr/>
          <a:lstStyle/>
          <a:p>
            <a:r>
              <a:rPr lang="en-US" dirty="0"/>
              <a:t>Create a </a:t>
            </a:r>
            <a:r>
              <a:rPr lang="en-US" dirty="0" err="1"/>
              <a:t>geodatabase</a:t>
            </a:r>
            <a:r>
              <a:rPr lang="en-US" dirty="0"/>
              <a:t> file for the Five Mile Dam Soccer Complex</a:t>
            </a:r>
          </a:p>
          <a:p>
            <a:endParaRPr lang="en-US" dirty="0" smtClean="0"/>
          </a:p>
          <a:p>
            <a:r>
              <a:rPr lang="en-US" dirty="0"/>
              <a:t>Model the Layout of the Soccer Complex</a:t>
            </a:r>
          </a:p>
          <a:p>
            <a:endParaRPr lang="en-US" dirty="0"/>
          </a:p>
        </p:txBody>
      </p:sp>
      <p:pic>
        <p:nvPicPr>
          <p:cNvPr id="5" name="Picture 2" descr="http://mediad.publicbroadcasting.net/p/kut/files/201011/ky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0118" y="899621"/>
            <a:ext cx="3455773" cy="257833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www.texassoccerfields.com/images/5MileDamNe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931" y="3663657"/>
            <a:ext cx="6704914" cy="27844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13273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Dictionary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0821761"/>
              </p:ext>
            </p:extLst>
          </p:nvPr>
        </p:nvGraphicFramePr>
        <p:xfrm>
          <a:off x="4919350" y="1984565"/>
          <a:ext cx="6412161" cy="3936745"/>
        </p:xfrm>
        <a:graphic>
          <a:graphicData uri="http://schemas.openxmlformats.org/drawingml/2006/table">
            <a:tbl>
              <a:tblPr firstRow="1" firstCol="1" bandRow="1">
                <a:tableStyleId>{5C22544A-7EE6-4342-B048-85BDC9FD1C3A}</a:tableStyleId>
              </a:tblPr>
              <a:tblGrid>
                <a:gridCol w="1754883"/>
                <a:gridCol w="1147512"/>
                <a:gridCol w="1754883"/>
                <a:gridCol w="1754883"/>
              </a:tblGrid>
              <a:tr h="640785">
                <a:tc>
                  <a:txBody>
                    <a:bodyPr/>
                    <a:lstStyle/>
                    <a:p>
                      <a:pPr marL="0" marR="0" algn="ctr">
                        <a:lnSpc>
                          <a:spcPct val="107000"/>
                        </a:lnSpc>
                        <a:spcBef>
                          <a:spcPts val="0"/>
                        </a:spcBef>
                        <a:spcAft>
                          <a:spcPts val="0"/>
                        </a:spcAft>
                      </a:pPr>
                      <a:r>
                        <a:rPr lang="en-US" sz="1400">
                          <a:effectLst/>
                        </a:rPr>
                        <a:t>Feature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Data Type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Primary Attributes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Secondary Attribute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5953">
                <a:tc>
                  <a:txBody>
                    <a:bodyPr/>
                    <a:lstStyle/>
                    <a:p>
                      <a:pPr marL="0" marR="0" algn="ctr">
                        <a:lnSpc>
                          <a:spcPct val="107000"/>
                        </a:lnSpc>
                        <a:spcBef>
                          <a:spcPts val="0"/>
                        </a:spcBef>
                        <a:spcAft>
                          <a:spcPts val="0"/>
                        </a:spcAft>
                      </a:pPr>
                      <a:r>
                        <a:rPr lang="en-US" sz="1200">
                          <a:effectLst/>
                        </a:rPr>
                        <a:t>Field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Polygon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Usage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Active, Inactive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5953">
                <a:tc>
                  <a:txBody>
                    <a:bodyPr/>
                    <a:lstStyle/>
                    <a:p>
                      <a:pPr marL="0" marR="0">
                        <a:lnSpc>
                          <a:spcPct val="107000"/>
                        </a:lnSpc>
                        <a:spcBef>
                          <a:spcPts val="0"/>
                        </a:spcBef>
                        <a:spcAft>
                          <a:spcPts val="0"/>
                        </a:spcAft>
                      </a:pPr>
                      <a:r>
                        <a:rPr lang="en-US" sz="1200">
                          <a:effectLst/>
                        </a:rPr>
                        <a:t>Parking Lot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Polygon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Usage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Active, Inactive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63769">
                <a:tc rowSpan="3">
                  <a:txBody>
                    <a:bodyPr/>
                    <a:lstStyle/>
                    <a:p>
                      <a:pPr marL="0" marR="0" algn="ctr">
                        <a:lnSpc>
                          <a:spcPct val="107000"/>
                        </a:lnSpc>
                        <a:spcBef>
                          <a:spcPts val="0"/>
                        </a:spcBef>
                        <a:spcAft>
                          <a:spcPts val="0"/>
                        </a:spcAft>
                      </a:pPr>
                      <a:r>
                        <a:rPr lang="en-US" sz="1200">
                          <a:effectLst/>
                        </a:rPr>
                        <a:t>Sprinkler System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1200">
                          <a:effectLst/>
                        </a:rPr>
                        <a:t>Point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Usage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Active, Inactive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056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200">
                          <a:effectLst/>
                        </a:rPr>
                        <a:t>Material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Plastic, Metal, Other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39722">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200">
                          <a:effectLst/>
                        </a:rPr>
                        <a:t>Type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Valve Box, Sprinkler Head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27537">
                <a:tc rowSpan="2">
                  <a:txBody>
                    <a:bodyPr/>
                    <a:lstStyle/>
                    <a:p>
                      <a:pPr marL="0" marR="0" algn="ctr">
                        <a:lnSpc>
                          <a:spcPct val="107000"/>
                        </a:lnSpc>
                        <a:spcBef>
                          <a:spcPts val="0"/>
                        </a:spcBef>
                        <a:spcAft>
                          <a:spcPts val="0"/>
                        </a:spcAft>
                      </a:pPr>
                      <a:r>
                        <a:rPr lang="en-US" sz="1200">
                          <a:effectLst/>
                        </a:rPr>
                        <a:t>Stationary Garbage Receptacles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200">
                          <a:effectLst/>
                        </a:rPr>
                        <a:t>Point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200">
                          <a:effectLst/>
                        </a:rPr>
                        <a:t>Usage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Recycling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595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200">
                          <a:effectLst/>
                        </a:rPr>
                        <a:t>Non-Recycling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5953">
                <a:tc>
                  <a:txBody>
                    <a:bodyPr/>
                    <a:lstStyle/>
                    <a:p>
                      <a:pPr marL="0" marR="0" algn="ctr">
                        <a:lnSpc>
                          <a:spcPct val="107000"/>
                        </a:lnSpc>
                        <a:spcBef>
                          <a:spcPts val="0"/>
                        </a:spcBef>
                        <a:spcAft>
                          <a:spcPts val="0"/>
                        </a:spcAft>
                      </a:pPr>
                      <a:r>
                        <a:rPr lang="en-US" sz="1200">
                          <a:effectLst/>
                        </a:rPr>
                        <a:t>Trail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Type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Running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0560">
                <a:tc>
                  <a:txBody>
                    <a:bodyPr/>
                    <a:lstStyle/>
                    <a:p>
                      <a:pPr marL="0" marR="0" algn="ctr">
                        <a:lnSpc>
                          <a:spcPct val="107000"/>
                        </a:lnSpc>
                        <a:spcBef>
                          <a:spcPts val="0"/>
                        </a:spcBef>
                        <a:spcAft>
                          <a:spcPts val="0"/>
                        </a:spcAft>
                      </a:pPr>
                      <a:r>
                        <a:rPr lang="en-US" sz="1200">
                          <a:effectLst/>
                        </a:rPr>
                        <a:t>Building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Polygon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(Text Box) –</a:t>
                      </a:r>
                      <a:endParaRPr lang="en-US" sz="1100" dirty="0">
                        <a:effectLst/>
                      </a:endParaRPr>
                    </a:p>
                    <a:p>
                      <a:pPr marL="0" marR="0" algn="ctr">
                        <a:lnSpc>
                          <a:spcPct val="107000"/>
                        </a:lnSpc>
                        <a:spcBef>
                          <a:spcPts val="0"/>
                        </a:spcBef>
                        <a:spcAft>
                          <a:spcPts val="0"/>
                        </a:spcAft>
                      </a:pPr>
                      <a:r>
                        <a:rPr lang="en-US" sz="1200" dirty="0">
                          <a:effectLst/>
                        </a:rPr>
                        <a:t>Concession Stand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Rectangle 1"/>
          <p:cNvSpPr>
            <a:spLocks noChangeArrowheads="1"/>
          </p:cNvSpPr>
          <p:nvPr/>
        </p:nvSpPr>
        <p:spPr bwMode="auto">
          <a:xfrm>
            <a:off x="-1121885" y="-70139"/>
            <a:ext cx="13313885" cy="538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Data Dictionary</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TextBox 5"/>
          <p:cNvSpPr txBox="1"/>
          <p:nvPr/>
        </p:nvSpPr>
        <p:spPr>
          <a:xfrm>
            <a:off x="646111" y="2052939"/>
            <a:ext cx="3657600" cy="1754327"/>
          </a:xfrm>
          <a:prstGeom prst="rect">
            <a:avLst/>
          </a:prstGeom>
          <a:noFill/>
        </p:spPr>
        <p:txBody>
          <a:bodyPr wrap="square" rtlCol="0">
            <a:spAutoFit/>
          </a:bodyPr>
          <a:lstStyle/>
          <a:p>
            <a:r>
              <a:rPr lang="en-US" dirty="0" smtClean="0"/>
              <a:t>The </a:t>
            </a:r>
            <a:r>
              <a:rPr lang="en-US" dirty="0"/>
              <a:t>table was created </a:t>
            </a:r>
            <a:r>
              <a:rPr lang="en-US" dirty="0" smtClean="0"/>
              <a:t>for the Trimble GPS unit </a:t>
            </a:r>
            <a:r>
              <a:rPr lang="en-US" dirty="0"/>
              <a:t>to use when gathering points at the complex. </a:t>
            </a:r>
            <a:endParaRPr lang="en-US" dirty="0" smtClean="0"/>
          </a:p>
          <a:p>
            <a:endParaRPr lang="en-US" dirty="0"/>
          </a:p>
          <a:p>
            <a:endParaRPr lang="en-US" dirty="0"/>
          </a:p>
        </p:txBody>
      </p:sp>
    </p:spTree>
    <p:extLst>
      <p:ext uri="{BB962C8B-B14F-4D97-AF65-F5344CB8AC3E}">
        <p14:creationId xmlns:p14="http://schemas.microsoft.com/office/powerpoint/2010/main" val="3589845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050" name="Picture 2" descr="http://www.smmercury.com/wp-content/uploads/2012/02/five-mile-dam-2-9-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184" y="844917"/>
            <a:ext cx="9015663" cy="53974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30811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 GPS</a:t>
            </a:r>
            <a:endParaRPr lang="en-US" dirty="0"/>
          </a:p>
        </p:txBody>
      </p:sp>
      <p:sp>
        <p:nvSpPr>
          <p:cNvPr id="3" name="Content Placeholder 2"/>
          <p:cNvSpPr>
            <a:spLocks noGrp="1"/>
          </p:cNvSpPr>
          <p:nvPr>
            <p:ph idx="1"/>
          </p:nvPr>
        </p:nvSpPr>
        <p:spPr>
          <a:xfrm>
            <a:off x="1103312" y="2052918"/>
            <a:ext cx="6073189" cy="4195481"/>
          </a:xfrm>
        </p:spPr>
        <p:txBody>
          <a:bodyPr/>
          <a:lstStyle/>
          <a:p>
            <a:r>
              <a:rPr lang="en-US" dirty="0" smtClean="0"/>
              <a:t>The collection of requested data points are within 1 meter accuracy</a:t>
            </a:r>
          </a:p>
          <a:p>
            <a:pPr marL="0" indent="0">
              <a:buNone/>
            </a:pPr>
            <a:r>
              <a:rPr lang="en-US" dirty="0" smtClean="0"/>
              <a:t>	-Multiple points (up to 50) are taken for each feature to help ensure precise accuracy. </a:t>
            </a:r>
            <a:endParaRPr lang="en-US" dirty="0"/>
          </a:p>
          <a:p>
            <a:pPr marL="0" indent="0">
              <a:buNone/>
            </a:pPr>
            <a:endParaRPr lang="en-US" dirty="0" smtClean="0"/>
          </a:p>
          <a:p>
            <a:r>
              <a:rPr lang="en-US" dirty="0" smtClean="0"/>
              <a:t>The GPS points help make the map</a:t>
            </a:r>
          </a:p>
          <a:p>
            <a:pPr marL="0" indent="0">
              <a:buNone/>
            </a:pPr>
            <a:r>
              <a:rPr lang="en-US" dirty="0"/>
              <a:t>	</a:t>
            </a:r>
            <a:r>
              <a:rPr lang="en-US" dirty="0" smtClean="0"/>
              <a:t>-</a:t>
            </a:r>
            <a:r>
              <a:rPr lang="en-US" dirty="0" err="1" smtClean="0"/>
              <a:t>Submeter</a:t>
            </a:r>
            <a:r>
              <a:rPr lang="en-US" dirty="0" smtClean="0"/>
              <a:t> Accuracy</a:t>
            </a:r>
          </a:p>
          <a:p>
            <a:pPr marL="0" indent="0">
              <a:buNone/>
            </a:pPr>
            <a:r>
              <a:rPr lang="en-US" dirty="0"/>
              <a:t>	</a:t>
            </a:r>
            <a:r>
              <a:rPr lang="en-US" dirty="0" smtClean="0"/>
              <a:t>-Important for finding sprinkler heads</a:t>
            </a:r>
          </a:p>
        </p:txBody>
      </p:sp>
      <p:pic>
        <p:nvPicPr>
          <p:cNvPr id="4" name="Picture 3"/>
          <p:cNvPicPr>
            <a:picLocks noChangeAspect="1"/>
          </p:cNvPicPr>
          <p:nvPr/>
        </p:nvPicPr>
        <p:blipFill>
          <a:blip r:embed="rId2"/>
          <a:stretch>
            <a:fillRect/>
          </a:stretch>
        </p:blipFill>
        <p:spPr>
          <a:xfrm>
            <a:off x="7120486" y="2108517"/>
            <a:ext cx="4535597" cy="3401698"/>
          </a:xfrm>
          <a:prstGeom prst="rect">
            <a:avLst/>
          </a:prstGeom>
        </p:spPr>
      </p:pic>
    </p:spTree>
    <p:extLst>
      <p:ext uri="{BB962C8B-B14F-4D97-AF65-F5344CB8AC3E}">
        <p14:creationId xmlns:p14="http://schemas.microsoft.com/office/powerpoint/2010/main" val="3874728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 Future Guidelines</a:t>
            </a:r>
            <a:endParaRPr lang="en-US" dirty="0"/>
          </a:p>
        </p:txBody>
      </p:sp>
      <p:sp>
        <p:nvSpPr>
          <p:cNvPr id="3" name="Content Placeholder 2"/>
          <p:cNvSpPr>
            <a:spLocks noGrp="1"/>
          </p:cNvSpPr>
          <p:nvPr>
            <p:ph idx="1"/>
          </p:nvPr>
        </p:nvSpPr>
        <p:spPr>
          <a:xfrm>
            <a:off x="1103312" y="2052918"/>
            <a:ext cx="5034085" cy="4195481"/>
          </a:xfrm>
        </p:spPr>
        <p:txBody>
          <a:bodyPr/>
          <a:lstStyle/>
          <a:p>
            <a:r>
              <a:rPr lang="en-US" dirty="0" smtClean="0"/>
              <a:t>The methodology used to gather </a:t>
            </a:r>
            <a:r>
              <a:rPr lang="en-US" dirty="0" err="1" smtClean="0"/>
              <a:t>geodatabase</a:t>
            </a:r>
            <a:r>
              <a:rPr lang="en-US" dirty="0" smtClean="0"/>
              <a:t> points can be used for future parks which the city of San Marcos can use</a:t>
            </a:r>
            <a:endParaRPr lang="en-US" dirty="0"/>
          </a:p>
        </p:txBody>
      </p:sp>
      <p:pic>
        <p:nvPicPr>
          <p:cNvPr id="4" name="Picture 3"/>
          <p:cNvPicPr>
            <a:picLocks noChangeAspect="1"/>
          </p:cNvPicPr>
          <p:nvPr/>
        </p:nvPicPr>
        <p:blipFill>
          <a:blip r:embed="rId2"/>
          <a:stretch>
            <a:fillRect/>
          </a:stretch>
        </p:blipFill>
        <p:spPr>
          <a:xfrm>
            <a:off x="7117140" y="1742319"/>
            <a:ext cx="3644900" cy="4394200"/>
          </a:xfrm>
          <a:prstGeom prst="rect">
            <a:avLst/>
          </a:prstGeom>
        </p:spPr>
      </p:pic>
    </p:spTree>
    <p:extLst>
      <p:ext uri="{BB962C8B-B14F-4D97-AF65-F5344CB8AC3E}">
        <p14:creationId xmlns:p14="http://schemas.microsoft.com/office/powerpoint/2010/main" val="14817734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351</TotalTime>
  <Words>758</Words>
  <Application>Microsoft Office PowerPoint</Application>
  <PresentationFormat>Widescreen</PresentationFormat>
  <Paragraphs>371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Times New Roman</vt:lpstr>
      <vt:lpstr>Wingdings 3</vt:lpstr>
      <vt:lpstr>Ion</vt:lpstr>
      <vt:lpstr>Proposal for Geodatabase on 5 Mile Dam Soccer Complex </vt:lpstr>
      <vt:lpstr>Summary</vt:lpstr>
      <vt:lpstr>Purpose</vt:lpstr>
      <vt:lpstr>Objectives 1 and 2</vt:lpstr>
      <vt:lpstr>Objectives 3 and 4</vt:lpstr>
      <vt:lpstr>Data Dictionary</vt:lpstr>
      <vt:lpstr>PowerPoint Presentation</vt:lpstr>
      <vt:lpstr>Methodology - GPS</vt:lpstr>
      <vt:lpstr>Methodology – Future Guidelines</vt:lpstr>
      <vt:lpstr>Methodology - Efficiency</vt:lpstr>
      <vt:lpstr>Map</vt:lpstr>
      <vt:lpstr>Budget</vt:lpstr>
      <vt:lpstr>Time Table</vt:lpstr>
      <vt:lpstr>Final Deliverables &amp; Implications</vt:lpstr>
      <vt:lpstr>Conclusion</vt:lpstr>
    </vt:vector>
  </TitlesOfParts>
  <Company>Texas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Cohen, Daniel</dc:creator>
  <cp:lastModifiedBy>Cohen, Daniel</cp:lastModifiedBy>
  <cp:revision>30</cp:revision>
  <dcterms:created xsi:type="dcterms:W3CDTF">2015-02-18T22:00:29Z</dcterms:created>
  <dcterms:modified xsi:type="dcterms:W3CDTF">2015-04-20T16:12:27Z</dcterms:modified>
</cp:coreProperties>
</file>