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2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55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79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00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554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06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13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20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5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2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61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7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1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66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2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33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35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0" y="795181"/>
            <a:ext cx="8574622" cy="2616199"/>
          </a:xfrm>
        </p:spPr>
        <p:txBody>
          <a:bodyPr/>
          <a:lstStyle/>
          <a:p>
            <a:r>
              <a:rPr lang="en-US" dirty="0" smtClean="0"/>
              <a:t>Progress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3032" y="3676903"/>
            <a:ext cx="4689160" cy="138853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2400" b="1" dirty="0"/>
              <a:t>Project Manager</a:t>
            </a:r>
            <a:r>
              <a:rPr lang="en-US" sz="2400" dirty="0"/>
              <a:t>-Clancy Taylor</a:t>
            </a:r>
          </a:p>
          <a:p>
            <a:pPr algn="l"/>
            <a:r>
              <a:rPr lang="en-US" sz="2400" b="1" dirty="0"/>
              <a:t>GIS Analyst/Web Designer</a:t>
            </a:r>
            <a:r>
              <a:rPr lang="en-US" sz="2400" dirty="0"/>
              <a:t>-Will Johnston</a:t>
            </a:r>
          </a:p>
          <a:p>
            <a:pPr algn="l"/>
            <a:r>
              <a:rPr lang="en-US" sz="2400" b="1" dirty="0"/>
              <a:t>GIS/Remote Sensing Analyst</a:t>
            </a:r>
            <a:r>
              <a:rPr lang="en-US" sz="2400" dirty="0"/>
              <a:t>-Michael </a:t>
            </a:r>
            <a:r>
              <a:rPr lang="en-US" sz="2400" dirty="0" err="1"/>
              <a:t>Amaral</a:t>
            </a:r>
            <a:endParaRPr lang="en-US" sz="2400" dirty="0"/>
          </a:p>
          <a:p>
            <a:pPr algn="l"/>
            <a:r>
              <a:rPr lang="en-US" sz="2400" b="1" dirty="0"/>
              <a:t>GIS/Remote Sensing Analyst</a:t>
            </a:r>
            <a:r>
              <a:rPr lang="en-US" sz="2400" dirty="0"/>
              <a:t>-Megan </a:t>
            </a:r>
            <a:r>
              <a:rPr lang="en-US" sz="2400" dirty="0" err="1"/>
              <a:t>Branam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49" y="795181"/>
            <a:ext cx="3547591" cy="30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321" y="2666998"/>
            <a:ext cx="10018713" cy="3124201"/>
          </a:xfrm>
        </p:spPr>
        <p:txBody>
          <a:bodyPr/>
          <a:lstStyle/>
          <a:p>
            <a:r>
              <a:rPr lang="en-US" dirty="0"/>
              <a:t>Austin, Texas</a:t>
            </a:r>
          </a:p>
          <a:p>
            <a:r>
              <a:rPr lang="en-US" dirty="0" err="1"/>
              <a:t>NeighborWoods</a:t>
            </a:r>
            <a:r>
              <a:rPr lang="en-US" dirty="0"/>
              <a:t> Tree Planting Program</a:t>
            </a:r>
          </a:p>
          <a:p>
            <a:r>
              <a:rPr lang="en-US" dirty="0"/>
              <a:t>Mitigation of Urban Heat Island Effect</a:t>
            </a:r>
          </a:p>
          <a:p>
            <a:r>
              <a:rPr lang="en-US" dirty="0"/>
              <a:t>Effectiveness of Program</a:t>
            </a:r>
          </a:p>
          <a:p>
            <a:endParaRPr lang="en-US" dirty="0"/>
          </a:p>
        </p:txBody>
      </p:sp>
      <p:pic>
        <p:nvPicPr>
          <p:cNvPr id="4098" name="Picture 2" descr="http://www.austinaerialphoto.com/austinsky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301" y="3472809"/>
            <a:ext cx="5097699" cy="338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ownofwhiteland.com/wp-content/uploads/DSCN3388-m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450" y="159310"/>
            <a:ext cx="2399400" cy="319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172" y="2844420"/>
            <a:ext cx="6253971" cy="312420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Analyze the efficacy of </a:t>
            </a:r>
            <a:r>
              <a:rPr lang="en-US" dirty="0" err="1" smtClean="0"/>
              <a:t>NeighborWoods</a:t>
            </a:r>
            <a:r>
              <a:rPr lang="en-US" dirty="0" smtClean="0"/>
              <a:t> Program in mitigating UHI</a:t>
            </a:r>
          </a:p>
          <a:p>
            <a:pPr lvl="1"/>
            <a:r>
              <a:rPr lang="en-US" dirty="0" smtClean="0"/>
              <a:t>2002-2014</a:t>
            </a:r>
          </a:p>
          <a:p>
            <a:pPr lvl="1"/>
            <a:r>
              <a:rPr lang="en-US" dirty="0" smtClean="0"/>
              <a:t>Using surface temperature data (LANDSAT images)</a:t>
            </a:r>
          </a:p>
          <a:p>
            <a:r>
              <a:rPr lang="en-US" dirty="0" smtClean="0"/>
              <a:t>Use point data about trees planted during program</a:t>
            </a:r>
          </a:p>
          <a:p>
            <a:r>
              <a:rPr lang="en-US" dirty="0" smtClean="0"/>
              <a:t>Create a website that lays out final deliverables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786" y="2438399"/>
            <a:ext cx="4574405" cy="33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Convert remote sensing images from USGS</a:t>
            </a:r>
            <a:r>
              <a:rPr lang="en-US" dirty="0" smtClean="0">
                <a:sym typeface="Wingdings" panose="05000000000000000000" pitchFamily="2" charset="2"/>
              </a:rPr>
              <a:t> TIFF files for usage in </a:t>
            </a:r>
            <a:r>
              <a:rPr lang="en-US" dirty="0" err="1" smtClean="0">
                <a:sym typeface="Wingdings" panose="05000000000000000000" pitchFamily="2" charset="2"/>
              </a:rPr>
              <a:t>ArcMap</a:t>
            </a:r>
            <a:endParaRPr lang="en-US" dirty="0" smtClean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Analyze surface temps &amp; locations to </a:t>
            </a:r>
            <a:r>
              <a:rPr lang="en-US" dirty="0" err="1" smtClean="0">
                <a:sym typeface="Wingdings" panose="05000000000000000000" pitchFamily="2" charset="2"/>
              </a:rPr>
              <a:t>NeighborWoods</a:t>
            </a:r>
            <a:r>
              <a:rPr lang="en-US" dirty="0" smtClean="0">
                <a:sym typeface="Wingdings" panose="05000000000000000000" pitchFamily="2" charset="2"/>
              </a:rPr>
              <a:t> trees in </a:t>
            </a:r>
            <a:r>
              <a:rPr lang="en-US" dirty="0" err="1" smtClean="0">
                <a:sym typeface="Wingdings" panose="05000000000000000000" pitchFamily="2" charset="2"/>
              </a:rPr>
              <a:t>ArcMap</a:t>
            </a:r>
            <a:r>
              <a:rPr lang="en-US" dirty="0" smtClean="0">
                <a:sym typeface="Wingdings" panose="05000000000000000000" pitchFamily="2" charset="2"/>
              </a:rPr>
              <a:t> to visually analyze changes in temp and land cover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Provide statistical analysis of the significance of the effect of </a:t>
            </a:r>
            <a:r>
              <a:rPr lang="en-US" dirty="0" err="1" smtClean="0">
                <a:sym typeface="Wingdings" panose="05000000000000000000" pitchFamily="2" charset="2"/>
              </a:rPr>
              <a:t>NeighborWoods</a:t>
            </a:r>
            <a:r>
              <a:rPr lang="en-US" dirty="0" smtClean="0">
                <a:sym typeface="Wingdings" panose="05000000000000000000" pitchFamily="2" charset="2"/>
              </a:rPr>
              <a:t> trees on surface temp. 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Then quantify energy savings created by the </a:t>
            </a:r>
            <a:r>
              <a:rPr lang="en-US" dirty="0" err="1" smtClean="0">
                <a:sym typeface="Wingdings" panose="05000000000000000000" pitchFamily="2" charset="2"/>
              </a:rPr>
              <a:t>NeighborWoods</a:t>
            </a:r>
            <a:r>
              <a:rPr lang="en-US" dirty="0" smtClean="0">
                <a:sym typeface="Wingdings" panose="05000000000000000000" pitchFamily="2" charset="2"/>
              </a:rPr>
              <a:t>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Completed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5869" y="1988202"/>
            <a:ext cx="4866568" cy="3124201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3 out of the 4 LANDSAT images are manipulated (4,5,7, still working on 8)</a:t>
            </a:r>
          </a:p>
          <a:p>
            <a:r>
              <a:rPr lang="en-US" dirty="0" smtClean="0"/>
              <a:t>Base map created on ArcMap, ready for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37" y="2101659"/>
            <a:ext cx="5880264" cy="45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Complexity of ERDAS Imagine</a:t>
            </a:r>
          </a:p>
          <a:p>
            <a:pPr lvl="1"/>
            <a:r>
              <a:rPr lang="en-US" dirty="0" smtClean="0"/>
              <a:t>Program producing different results with same inputs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27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Scheduled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Finish converting LANDSAT 8 image into a surface temp image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Start work on GIS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Web Design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Data interpretation and quality control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Prepare final copies of deliverables</a:t>
            </a:r>
          </a:p>
        </p:txBody>
      </p:sp>
    </p:spTree>
    <p:extLst>
      <p:ext uri="{BB962C8B-B14F-4D97-AF65-F5344CB8AC3E}">
        <p14:creationId xmlns:p14="http://schemas.microsoft.com/office/powerpoint/2010/main" val="167536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Timeline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714797"/>
              </p:ext>
            </p:extLst>
          </p:nvPr>
        </p:nvGraphicFramePr>
        <p:xfrm>
          <a:off x="674298" y="2438399"/>
          <a:ext cx="5119429" cy="3371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347"/>
                <a:gridCol w="731347"/>
                <a:gridCol w="731347"/>
                <a:gridCol w="731347"/>
                <a:gridCol w="731347"/>
                <a:gridCol w="731347"/>
                <a:gridCol w="731347"/>
              </a:tblGrid>
              <a:tr h="56199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Sun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Mon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Tues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Wed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Thurs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Fri 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Sat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</a:tr>
              <a:tr h="561994">
                <a:tc>
                  <a:txBody>
                    <a:bodyPr/>
                    <a:lstStyle/>
                    <a:p>
                      <a:r>
                        <a:rPr lang="en-US" sz="1100" smtClean="0"/>
                        <a:t>29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30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31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1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2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3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4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</a:tr>
              <a:tr h="561994">
                <a:tc>
                  <a:txBody>
                    <a:bodyPr/>
                    <a:lstStyle/>
                    <a:p>
                      <a:r>
                        <a:rPr lang="en-US" sz="1100" smtClean="0"/>
                        <a:t>5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6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7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8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9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10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</a:tr>
              <a:tr h="561994">
                <a:tc>
                  <a:txBody>
                    <a:bodyPr/>
                    <a:lstStyle/>
                    <a:p>
                      <a:r>
                        <a:rPr lang="en-US" sz="1100" smtClean="0"/>
                        <a:t>12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13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14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15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16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17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18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</a:tr>
              <a:tr h="561994">
                <a:tc>
                  <a:txBody>
                    <a:bodyPr/>
                    <a:lstStyle/>
                    <a:p>
                      <a:r>
                        <a:rPr lang="en-US" sz="1100" smtClean="0"/>
                        <a:t>19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20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21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22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23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24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25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</a:tr>
              <a:tr h="561994">
                <a:tc>
                  <a:txBody>
                    <a:bodyPr/>
                    <a:lstStyle/>
                    <a:p>
                      <a:r>
                        <a:rPr lang="en-US" sz="1100" smtClean="0"/>
                        <a:t>26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27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28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29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30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594" marR="57594" marT="28796" marB="28796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070158"/>
              </p:ext>
            </p:extLst>
          </p:nvPr>
        </p:nvGraphicFramePr>
        <p:xfrm>
          <a:off x="6383595" y="2426295"/>
          <a:ext cx="5119429" cy="3933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347"/>
                <a:gridCol w="731347"/>
                <a:gridCol w="731347"/>
                <a:gridCol w="731347"/>
                <a:gridCol w="731347"/>
                <a:gridCol w="731347"/>
                <a:gridCol w="731347"/>
              </a:tblGrid>
              <a:tr h="56199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Sun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Mon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Tues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Wed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Thurs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Fri 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Sat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</a:tr>
              <a:tr h="56199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</a:tr>
              <a:tr h="56199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</a:tr>
              <a:tr h="56199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13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14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16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</a:tr>
              <a:tr h="56199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17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18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21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22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23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</a:tr>
              <a:tr h="56199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24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25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26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27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28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29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30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</a:tr>
              <a:tr h="56199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31</a:t>
                      </a:r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594" marR="57594" marT="28796" marB="2879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594" marR="57594" marT="28796" marB="28796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25087" y="196527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April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742784" y="1965273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May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399147" y="3244586"/>
            <a:ext cx="3657600" cy="28660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&amp; Statistical Analysis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01419" y="3806418"/>
            <a:ext cx="3657600" cy="28660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&amp; Statistical Analysis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01419" y="4393274"/>
            <a:ext cx="3657600" cy="28660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&amp; Map Development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15067" y="4966478"/>
            <a:ext cx="3657600" cy="28660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&amp; Map Development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15067" y="5512396"/>
            <a:ext cx="3657600" cy="28660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 Interpretation &amp; Quality Control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7112759" y="3243854"/>
            <a:ext cx="3657600" cy="28660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 Interpretation &amp; Quality Control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7001303" y="3530457"/>
            <a:ext cx="900751" cy="56183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Final Deliverables</a:t>
            </a:r>
            <a:endParaRPr lang="en-US" sz="1100" dirty="0"/>
          </a:p>
        </p:txBody>
      </p:sp>
      <p:sp>
        <p:nvSpPr>
          <p:cNvPr id="16" name="Rectangle 15"/>
          <p:cNvSpPr/>
          <p:nvPr/>
        </p:nvSpPr>
        <p:spPr>
          <a:xfrm>
            <a:off x="9878708" y="3538418"/>
            <a:ext cx="948515" cy="56183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Presentation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448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of difficulties, schedule has been updated and adjusted accordingly</a:t>
            </a:r>
          </a:p>
          <a:p>
            <a:pPr lvl="1"/>
            <a:r>
              <a:rPr lang="en-US" dirty="0" smtClean="0"/>
              <a:t>Original deadlines will still be met</a:t>
            </a:r>
          </a:p>
          <a:p>
            <a:r>
              <a:rPr lang="en-US" dirty="0" smtClean="0"/>
              <a:t>Final deliverables will be complete </a:t>
            </a:r>
            <a:r>
              <a:rPr lang="en-US" b="1" dirty="0" smtClean="0"/>
              <a:t>May 4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Final presentations held </a:t>
            </a:r>
            <a:r>
              <a:rPr lang="en-US" b="1" dirty="0" smtClean="0"/>
              <a:t>May 8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604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176</TotalTime>
  <Words>337</Words>
  <Application>Microsoft Office PowerPoint</Application>
  <PresentationFormat>Widescreen</PresentationFormat>
  <Paragraphs>129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Corbel</vt:lpstr>
      <vt:lpstr>Wingdings</vt:lpstr>
      <vt:lpstr>Parallax</vt:lpstr>
      <vt:lpstr>Progress Report</vt:lpstr>
      <vt:lpstr>Introduction</vt:lpstr>
      <vt:lpstr>Summary</vt:lpstr>
      <vt:lpstr>Tasks</vt:lpstr>
      <vt:lpstr>Work Completed</vt:lpstr>
      <vt:lpstr>Problems</vt:lpstr>
      <vt:lpstr>Work Scheduled</vt:lpstr>
      <vt:lpstr>Updated Timeline</vt:lpstr>
      <vt:lpstr>Conclusion</vt:lpstr>
    </vt:vector>
  </TitlesOfParts>
  <Company>Texas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</dc:title>
  <dc:creator>Johnston, William D</dc:creator>
  <cp:lastModifiedBy>Clancy Taylor</cp:lastModifiedBy>
  <cp:revision>18</cp:revision>
  <dcterms:created xsi:type="dcterms:W3CDTF">2015-03-23T16:18:38Z</dcterms:created>
  <dcterms:modified xsi:type="dcterms:W3CDTF">2015-03-30T03:57:38Z</dcterms:modified>
</cp:coreProperties>
</file>