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2" r:id="rId3"/>
    <p:sldId id="286" r:id="rId4"/>
    <p:sldId id="287" r:id="rId5"/>
    <p:sldId id="288" r:id="rId6"/>
    <p:sldId id="289" r:id="rId7"/>
    <p:sldId id="290" r:id="rId8"/>
    <p:sldId id="291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293" r:id="rId17"/>
    <p:sldId id="292" r:id="rId18"/>
    <p:sldId id="308" r:id="rId19"/>
    <p:sldId id="284" r:id="rId20"/>
    <p:sldId id="285" r:id="rId21"/>
    <p:sldId id="30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106" d="100"/>
          <a:sy n="106" d="100"/>
        </p:scale>
        <p:origin x="117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9429-1612-4A17-891A-CA058B1ED6CE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7334-451E-439E-BC88-852A88F767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9429-1612-4A17-891A-CA058B1ED6CE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7334-451E-439E-BC88-852A88F767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9429-1612-4A17-891A-CA058B1ED6CE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7334-451E-439E-BC88-852A88F767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9429-1612-4A17-891A-CA058B1ED6CE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7334-451E-439E-BC88-852A88F767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9429-1612-4A17-891A-CA058B1ED6CE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7334-451E-439E-BC88-852A88F767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9429-1612-4A17-891A-CA058B1ED6CE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7334-451E-439E-BC88-852A88F767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9429-1612-4A17-891A-CA058B1ED6CE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7334-451E-439E-BC88-852A88F767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9429-1612-4A17-891A-CA058B1ED6CE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7334-451E-439E-BC88-852A88F767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9429-1612-4A17-891A-CA058B1ED6CE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7334-451E-439E-BC88-852A88F767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9429-1612-4A17-891A-CA058B1ED6CE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7334-451E-439E-BC88-852A88F767B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9429-1612-4A17-891A-CA058B1ED6CE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0E7334-451E-439E-BC88-852A88F767B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10E7334-451E-439E-BC88-852A88F767B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4CE9429-1612-4A17-891A-CA058B1ED6CE}" type="datetimeFigureOut">
              <a:rPr lang="en-US" smtClean="0"/>
              <a:t>4/28/2014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765733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Katy Morris: Project Manager</a:t>
            </a:r>
          </a:p>
          <a:p>
            <a:r>
              <a:rPr lang="en-US" dirty="0" smtClean="0"/>
              <a:t>Nick Down: Assistant Manager</a:t>
            </a:r>
          </a:p>
          <a:p>
            <a:r>
              <a:rPr lang="en-US" dirty="0" smtClean="0"/>
              <a:t>Travis Hamel: GIS Analyst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6800"/>
            <a:ext cx="6248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Create an initial state</a:t>
            </a:r>
            <a:endParaRPr lang="en-US" sz="32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01006"/>
            <a:ext cx="4114800" cy="49817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66800"/>
            <a:ext cx="4337739" cy="163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463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Create a spread model</a:t>
            </a:r>
            <a:endParaRPr lang="en-US" sz="3200" i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5638800" cy="464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396" y="1066800"/>
            <a:ext cx="3504668" cy="114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590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Compare iterations</a:t>
            </a:r>
            <a:endParaRPr lang="en-US" sz="3200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477021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17476"/>
            <a:ext cx="1371600" cy="4783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784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Create a rise model</a:t>
            </a:r>
            <a:endParaRPr lang="en-US" sz="3200" i="1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4800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5347830" cy="165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728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Determine high-risk zones</a:t>
            </a:r>
            <a:endParaRPr lang="en-US" sz="3200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5765508" cy="432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2819400" cy="334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226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Automate the process</a:t>
            </a:r>
            <a:endParaRPr lang="en-US" sz="3200" i="1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6574448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2726040" cy="20137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0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Simple flood-prediction model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400396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4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7848600" cy="1511808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Warnings generated for inundated infrastructure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08333" y="2590800"/>
            <a:ext cx="6117733" cy="36152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16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Scope and Capabilities</a:t>
            </a:r>
          </a:p>
          <a:p>
            <a:r>
              <a:rPr lang="en-US" dirty="0"/>
              <a:t>Sink Creek Watershed and Freeman Ranch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00200"/>
            <a:ext cx="4038600" cy="44219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428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Projects</a:t>
            </a:r>
          </a:p>
          <a:p>
            <a:r>
              <a:rPr lang="en-US" dirty="0" smtClean="0"/>
              <a:t>CAESAR (Cellular Automation Evolutionary Slope and River)</a:t>
            </a:r>
          </a:p>
          <a:p>
            <a:r>
              <a:rPr lang="en-US" dirty="0" smtClean="0"/>
              <a:t>A program to study river catchments and sediment deposits.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0"/>
            <a:ext cx="4196837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48000"/>
            <a:ext cx="2895600" cy="327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6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</p:spPr>
        <p:txBody>
          <a:bodyPr/>
          <a:lstStyle/>
          <a:p>
            <a:r>
              <a:rPr lang="en-US" sz="3600" i="1" dirty="0"/>
              <a:t>Freeman Ranch Flood Prediction Model</a:t>
            </a:r>
          </a:p>
        </p:txBody>
      </p:sp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752600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62000" y="533400"/>
            <a:ext cx="65151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62000" y="1524000"/>
            <a:ext cx="65151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62000" y="5960267"/>
            <a:ext cx="65151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753100" y="5728970"/>
            <a:ext cx="1524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Image Credit: Art </a:t>
            </a:r>
            <a:r>
              <a:rPr kumimoji="0" lang="en-US" alt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Arizpe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076450" y="6092803"/>
            <a:ext cx="3886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Prepared by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GeoTrek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Next Generation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9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Future construction projects</a:t>
            </a:r>
          </a:p>
          <a:p>
            <a:r>
              <a:rPr lang="en-US" dirty="0" smtClean="0"/>
              <a:t>Our model uncovers high risk areas</a:t>
            </a:r>
          </a:p>
          <a:p>
            <a:r>
              <a:rPr lang="en-US" dirty="0" smtClean="0"/>
              <a:t>Helps locate suitable places for construction projects</a:t>
            </a:r>
          </a:p>
          <a:p>
            <a:r>
              <a:rPr lang="en-US" dirty="0" smtClean="0"/>
              <a:t>Shows which fence lines and roads are in high risk zones and need to be strengthened with flood resistant fence line or more structurally sound roads.</a:t>
            </a:r>
          </a:p>
          <a:p>
            <a:r>
              <a:rPr lang="en-US" dirty="0" smtClean="0"/>
              <a:t>Help make Freeman Ranch safer and more flood resistant.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44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Freeman Ranch is located in the Sink Creek watershed</a:t>
            </a:r>
          </a:p>
          <a:p>
            <a:r>
              <a:rPr lang="en-US" sz="2800" dirty="0" smtClean="0"/>
              <a:t>Prone to flash flooding</a:t>
            </a:r>
          </a:p>
          <a:p>
            <a:r>
              <a:rPr lang="en-US" sz="2800" dirty="0" err="1" smtClean="0"/>
              <a:t>GeoTrek</a:t>
            </a:r>
            <a:r>
              <a:rPr lang="en-US" sz="2800" dirty="0"/>
              <a:t>: The Next Generation </a:t>
            </a:r>
            <a:r>
              <a:rPr lang="en-US" sz="2800" dirty="0" smtClean="0"/>
              <a:t>created </a:t>
            </a:r>
            <a:r>
              <a:rPr lang="en-US" sz="2800" dirty="0"/>
              <a:t>a </a:t>
            </a:r>
            <a:r>
              <a:rPr lang="en-US" sz="2800" dirty="0" smtClean="0"/>
              <a:t>flood </a:t>
            </a:r>
            <a:r>
              <a:rPr lang="en-US" sz="2800" dirty="0"/>
              <a:t>inundation model for Freeman </a:t>
            </a:r>
            <a:endParaRPr lang="en-US" sz="2800" dirty="0" smtClean="0"/>
          </a:p>
          <a:p>
            <a:r>
              <a:rPr lang="en-US" sz="2800" dirty="0" smtClean="0"/>
              <a:t>Users </a:t>
            </a:r>
            <a:r>
              <a:rPr lang="en-US" sz="2800" dirty="0"/>
              <a:t>will be able to visualize a rough estimation of when a flood will affect </a:t>
            </a:r>
            <a:r>
              <a:rPr lang="en-US" sz="2800" dirty="0" smtClean="0"/>
              <a:t>infrastructure</a:t>
            </a:r>
          </a:p>
          <a:p>
            <a:r>
              <a:rPr lang="en-US" sz="2800" dirty="0" smtClean="0"/>
              <a:t>Freeman </a:t>
            </a:r>
            <a:r>
              <a:rPr lang="en-US" sz="2800" dirty="0"/>
              <a:t>Ranch will become a safer place for both livestock and humans during potential flash flood </a:t>
            </a:r>
            <a:r>
              <a:rPr lang="en-US" sz="2800" dirty="0" smtClean="0"/>
              <a:t>events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3856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October 31</a:t>
            </a:r>
            <a:r>
              <a:rPr lang="en-US" baseline="30000" dirty="0" smtClean="0"/>
              <a:t>st</a:t>
            </a:r>
            <a:r>
              <a:rPr lang="en-US" dirty="0" smtClean="0"/>
              <a:t>, 2013 Rain Event</a:t>
            </a:r>
          </a:p>
          <a:p>
            <a:r>
              <a:rPr lang="en-US" dirty="0" smtClean="0"/>
              <a:t>Freeman Center inundated with water from flood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852" y="3276600"/>
            <a:ext cx="4033336" cy="2766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76600"/>
            <a:ext cx="4033336" cy="276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84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GeoTrek</a:t>
            </a:r>
            <a:r>
              <a:rPr lang="en-US" dirty="0" smtClean="0"/>
              <a:t>: TNG was tasked with creating a model and tool for the Freeman Center to predict water levels on the ranch.</a:t>
            </a:r>
          </a:p>
          <a:p>
            <a:r>
              <a:rPr lang="en-US" dirty="0" smtClean="0"/>
              <a:t>The tool will use a GIS and take the estimated rates of rainfall and the estimated length of the event in order to predict how quickly areas will become inundated with water</a:t>
            </a:r>
          </a:p>
          <a:p>
            <a:r>
              <a:rPr lang="en-US" dirty="0" smtClean="0"/>
              <a:t>By doing this ranch officials will be able to more accurately predict where areas of risk are during a rain event and respond adequately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6146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06" y="1600200"/>
            <a:ext cx="699938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32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Central Texas Flood research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sz="2400" i="1" dirty="0"/>
              <a:t>Hydrologic Modeling of an Extreme Flood in the Guadalupe River in Texas. JAWRA Journal of the American Water Resources association</a:t>
            </a:r>
          </a:p>
          <a:p>
            <a:pPr marL="114300" indent="0">
              <a:buNone/>
            </a:pPr>
            <a:endParaRPr lang="en-US" sz="2400" i="1" dirty="0"/>
          </a:p>
          <a:p>
            <a:r>
              <a:rPr lang="en-US" dirty="0"/>
              <a:t>GIS Flood Prediction Modeling Research</a:t>
            </a:r>
          </a:p>
          <a:p>
            <a:pPr marL="114300" indent="0">
              <a:buNone/>
            </a:pPr>
            <a:r>
              <a:rPr lang="en-US" sz="2400" dirty="0"/>
              <a:t>	</a:t>
            </a:r>
            <a:r>
              <a:rPr lang="en-US" sz="2400" i="1" dirty="0"/>
              <a:t>Flood Modeling and Vulnerability of Settlements in the Adamawa State Floodplain Using GIS and Cellular Framework Approach.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926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create the inundation model </a:t>
            </a:r>
            <a:r>
              <a:rPr lang="en-US" dirty="0" err="1" smtClean="0"/>
              <a:t>GeoTrek</a:t>
            </a:r>
            <a:r>
              <a:rPr lang="en-US" dirty="0" smtClean="0"/>
              <a:t> acquired two main sets of data for the project:</a:t>
            </a:r>
          </a:p>
          <a:p>
            <a:pPr lvl="1"/>
            <a:r>
              <a:rPr lang="en-US" dirty="0" smtClean="0"/>
              <a:t>Terrain Data (Digital Elevation Model) – Texas State Department of Geography</a:t>
            </a:r>
          </a:p>
          <a:p>
            <a:pPr lvl="1"/>
            <a:r>
              <a:rPr lang="en-US" dirty="0" smtClean="0"/>
              <a:t>Freeman Ranch Geodatabase (Road, Fences, and other Infrastructure) – </a:t>
            </a:r>
            <a:r>
              <a:rPr lang="en-US" dirty="0" err="1" smtClean="0"/>
              <a:t>GeoTrek</a:t>
            </a:r>
            <a:r>
              <a:rPr lang="en-US" dirty="0" smtClean="0"/>
              <a:t> Geodatabases</a:t>
            </a:r>
          </a:p>
          <a:p>
            <a:r>
              <a:rPr lang="en-US" dirty="0" smtClean="0"/>
              <a:t>DEM was manipulated to create and calculate the drainage characteristics and watershed of the property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81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In order to create a flood-model </a:t>
            </a:r>
            <a:r>
              <a:rPr lang="en-US" dirty="0" err="1" smtClean="0"/>
              <a:t>GeoTrek</a:t>
            </a:r>
            <a:r>
              <a:rPr lang="en-US" dirty="0" smtClean="0"/>
              <a:t>: The Next Generation needed to: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/>
              <a:t>Delineate the Watershed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/>
              <a:t>Create an Initial State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/>
              <a:t>Create a Spread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/>
              <a:t>Compare Iterations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/>
              <a:t>Create a Rise </a:t>
            </a:r>
            <a:r>
              <a:rPr lang="en-US" i="1" dirty="0"/>
              <a:t>M</a:t>
            </a:r>
            <a:r>
              <a:rPr lang="en-US" i="1" dirty="0" smtClean="0"/>
              <a:t>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/>
              <a:t>Determine High-risk Zones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/>
              <a:t>Automate the Process</a:t>
            </a:r>
          </a:p>
        </p:txBody>
      </p:sp>
    </p:spTree>
    <p:extLst>
      <p:ext uri="{BB962C8B-B14F-4D97-AF65-F5344CB8AC3E}">
        <p14:creationId xmlns:p14="http://schemas.microsoft.com/office/powerpoint/2010/main" val="2494526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dirty="0" smtClean="0"/>
              <a:t>Delineate the watershed</a:t>
            </a:r>
            <a:endParaRPr lang="en-US" sz="2800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5614579" cy="444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779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685</TotalTime>
  <Words>413</Words>
  <Application>Microsoft Office PowerPoint</Application>
  <PresentationFormat>On-screen Show (4:3)</PresentationFormat>
  <Paragraphs>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</vt:lpstr>
      <vt:lpstr>Times New Roman</vt:lpstr>
      <vt:lpstr>Wingdings</vt:lpstr>
      <vt:lpstr>Adjacency</vt:lpstr>
      <vt:lpstr>PowerPoint Presentation</vt:lpstr>
      <vt:lpstr>Freeman Ranch Flood Prediction Model</vt:lpstr>
      <vt:lpstr>Introduction</vt:lpstr>
      <vt:lpstr>Purpose and Goals</vt:lpstr>
      <vt:lpstr>Scope</vt:lpstr>
      <vt:lpstr>Literature Review</vt:lpstr>
      <vt:lpstr>Data</vt:lpstr>
      <vt:lpstr>Methodology</vt:lpstr>
      <vt:lpstr>Delineate the watershed</vt:lpstr>
      <vt:lpstr>Create an initial state</vt:lpstr>
      <vt:lpstr>Create a spread model</vt:lpstr>
      <vt:lpstr>Compare iterations</vt:lpstr>
      <vt:lpstr>Create a rise model</vt:lpstr>
      <vt:lpstr>Determine high-risk zones</vt:lpstr>
      <vt:lpstr>Automate the process</vt:lpstr>
      <vt:lpstr>Results</vt:lpstr>
      <vt:lpstr>Results</vt:lpstr>
      <vt:lpstr>Discussion</vt:lpstr>
      <vt:lpstr>Discussion</vt:lpstr>
      <vt:lpstr>Discussion</vt:lpstr>
      <vt:lpstr>Conclusion</vt:lpstr>
    </vt:vector>
  </TitlesOfParts>
  <Company>Texas State University - San Marcos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Freeman Ranch Flood Prediction Model</dc:title>
  <dc:creator>Texas State University</dc:creator>
  <cp:lastModifiedBy>Morris, Kathryn L</cp:lastModifiedBy>
  <cp:revision>60</cp:revision>
  <dcterms:created xsi:type="dcterms:W3CDTF">2014-02-15T20:48:01Z</dcterms:created>
  <dcterms:modified xsi:type="dcterms:W3CDTF">2014-04-28T14:13:59Z</dcterms:modified>
</cp:coreProperties>
</file>