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51206400" cy="36576000"/>
  <p:notesSz cx="9296400" cy="14722475"/>
  <p:defaultTextStyle>
    <a:defPPr>
      <a:defRPr lang="en-GB"/>
    </a:defPPr>
    <a:lvl1pPr algn="l" rtl="0" eaLnBrk="0" fontAlgn="base" hangingPunct="0">
      <a:spcBef>
        <a:spcPct val="0"/>
      </a:spcBef>
      <a:spcAft>
        <a:spcPct val="0"/>
      </a:spcAft>
      <a:defRPr sz="2500" kern="1200">
        <a:solidFill>
          <a:schemeClr val="tx1"/>
        </a:solidFill>
        <a:latin typeface="Times New Roman" pitchFamily="18" charset="0"/>
        <a:ea typeface="MS PGothic" pitchFamily="34" charset="-128"/>
        <a:cs typeface="+mn-cs"/>
      </a:defRPr>
    </a:lvl1pPr>
    <a:lvl2pPr marL="493946" algn="l" rtl="0" eaLnBrk="0" fontAlgn="base" hangingPunct="0">
      <a:spcBef>
        <a:spcPct val="0"/>
      </a:spcBef>
      <a:spcAft>
        <a:spcPct val="0"/>
      </a:spcAft>
      <a:defRPr sz="2500" kern="1200">
        <a:solidFill>
          <a:schemeClr val="tx1"/>
        </a:solidFill>
        <a:latin typeface="Times New Roman" pitchFamily="18" charset="0"/>
        <a:ea typeface="MS PGothic" pitchFamily="34" charset="-128"/>
        <a:cs typeface="+mn-cs"/>
      </a:defRPr>
    </a:lvl2pPr>
    <a:lvl3pPr marL="987893" algn="l" rtl="0" eaLnBrk="0" fontAlgn="base" hangingPunct="0">
      <a:spcBef>
        <a:spcPct val="0"/>
      </a:spcBef>
      <a:spcAft>
        <a:spcPct val="0"/>
      </a:spcAft>
      <a:defRPr sz="2500" kern="1200">
        <a:solidFill>
          <a:schemeClr val="tx1"/>
        </a:solidFill>
        <a:latin typeface="Times New Roman" pitchFamily="18" charset="0"/>
        <a:ea typeface="MS PGothic" pitchFamily="34" charset="-128"/>
        <a:cs typeface="+mn-cs"/>
      </a:defRPr>
    </a:lvl3pPr>
    <a:lvl4pPr marL="1481839" algn="l" rtl="0" eaLnBrk="0" fontAlgn="base" hangingPunct="0">
      <a:spcBef>
        <a:spcPct val="0"/>
      </a:spcBef>
      <a:spcAft>
        <a:spcPct val="0"/>
      </a:spcAft>
      <a:defRPr sz="2500" kern="1200">
        <a:solidFill>
          <a:schemeClr val="tx1"/>
        </a:solidFill>
        <a:latin typeface="Times New Roman" pitchFamily="18" charset="0"/>
        <a:ea typeface="MS PGothic" pitchFamily="34" charset="-128"/>
        <a:cs typeface="+mn-cs"/>
      </a:defRPr>
    </a:lvl4pPr>
    <a:lvl5pPr marL="1975787" algn="l" rtl="0" eaLnBrk="0" fontAlgn="base" hangingPunct="0">
      <a:spcBef>
        <a:spcPct val="0"/>
      </a:spcBef>
      <a:spcAft>
        <a:spcPct val="0"/>
      </a:spcAft>
      <a:defRPr sz="2500" kern="1200">
        <a:solidFill>
          <a:schemeClr val="tx1"/>
        </a:solidFill>
        <a:latin typeface="Times New Roman" pitchFamily="18" charset="0"/>
        <a:ea typeface="MS PGothic" pitchFamily="34" charset="-128"/>
        <a:cs typeface="+mn-cs"/>
      </a:defRPr>
    </a:lvl5pPr>
    <a:lvl6pPr marL="2469733" algn="l" defTabSz="987893" rtl="0" eaLnBrk="1" latinLnBrk="0" hangingPunct="1">
      <a:defRPr sz="2500" kern="1200">
        <a:solidFill>
          <a:schemeClr val="tx1"/>
        </a:solidFill>
        <a:latin typeface="Times New Roman" pitchFamily="18" charset="0"/>
        <a:ea typeface="MS PGothic" pitchFamily="34" charset="-128"/>
        <a:cs typeface="+mn-cs"/>
      </a:defRPr>
    </a:lvl6pPr>
    <a:lvl7pPr marL="2963679" algn="l" defTabSz="987893" rtl="0" eaLnBrk="1" latinLnBrk="0" hangingPunct="1">
      <a:defRPr sz="2500" kern="1200">
        <a:solidFill>
          <a:schemeClr val="tx1"/>
        </a:solidFill>
        <a:latin typeface="Times New Roman" pitchFamily="18" charset="0"/>
        <a:ea typeface="MS PGothic" pitchFamily="34" charset="-128"/>
        <a:cs typeface="+mn-cs"/>
      </a:defRPr>
    </a:lvl7pPr>
    <a:lvl8pPr marL="3457626" algn="l" defTabSz="987893" rtl="0" eaLnBrk="1" latinLnBrk="0" hangingPunct="1">
      <a:defRPr sz="2500" kern="1200">
        <a:solidFill>
          <a:schemeClr val="tx1"/>
        </a:solidFill>
        <a:latin typeface="Times New Roman" pitchFamily="18" charset="0"/>
        <a:ea typeface="MS PGothic" pitchFamily="34" charset="-128"/>
        <a:cs typeface="+mn-cs"/>
      </a:defRPr>
    </a:lvl8pPr>
    <a:lvl9pPr marL="3951572" algn="l" defTabSz="987893" rtl="0" eaLnBrk="1" latinLnBrk="0" hangingPunct="1">
      <a:defRPr sz="2500" kern="1200">
        <a:solidFill>
          <a:schemeClr val="tx1"/>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4985A"/>
    <a:srgbClr val="5012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3728" autoAdjust="0"/>
  </p:normalViewPr>
  <p:slideViewPr>
    <p:cSldViewPr>
      <p:cViewPr varScale="1">
        <p:scale>
          <a:sx n="19" d="100"/>
          <a:sy n="19" d="100"/>
        </p:scale>
        <p:origin x="-1128" y="-132"/>
      </p:cViewPr>
      <p:guideLst>
        <p:guide orient="horz" pos="2057"/>
        <p:guide pos="3442"/>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4216"/>
        <p:guide pos="2584"/>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noTextEdit="1"/>
          </p:cNvSpPr>
          <p:nvPr>
            <p:ph type="sldImg"/>
          </p:nvPr>
        </p:nvSpPr>
        <p:spPr bwMode="auto">
          <a:xfrm>
            <a:off x="1116013" y="1473200"/>
            <a:ext cx="7062787" cy="504507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0" name="Text Box 2"/>
          <p:cNvSpPr txBox="1">
            <a:spLocks noGrp="1" noChangeArrowheads="1"/>
          </p:cNvSpPr>
          <p:nvPr>
            <p:ph type="body" idx="1"/>
          </p:nvPr>
        </p:nvSpPr>
        <p:spPr bwMode="auto">
          <a:xfrm>
            <a:off x="1418387" y="7008048"/>
            <a:ext cx="6467225" cy="559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3165789828"/>
      </p:ext>
    </p:extLst>
  </p:cSld>
  <p:clrMap bg1="lt1" tx1="dk1" bg2="lt2" tx2="dk2" accent1="accent1" accent2="accent2" accent3="accent3" accent4="accent4" accent5="accent5" accent6="accent6" hlink="hlink" folHlink="folHlink"/>
  <p:notesStyle>
    <a:lvl1pPr algn="l" defTabSz="493946" rtl="0" eaLnBrk="0" fontAlgn="base" hangingPunct="0">
      <a:spcBef>
        <a:spcPct val="30000"/>
      </a:spcBef>
      <a:spcAft>
        <a:spcPct val="0"/>
      </a:spcAft>
      <a:buClr>
        <a:srgbClr val="000000"/>
      </a:buClr>
      <a:buSzPct val="100000"/>
      <a:buFont typeface="Times New Roman" pitchFamily="18" charset="0"/>
      <a:defRPr sz="1300" kern="1200">
        <a:solidFill>
          <a:srgbClr val="000000"/>
        </a:solidFill>
        <a:latin typeface="Times New Roman" charset="0"/>
        <a:ea typeface="MS PGothic" pitchFamily="34" charset="-128"/>
        <a:cs typeface="+mn-cs"/>
      </a:defRPr>
    </a:lvl1pPr>
    <a:lvl2pPr marL="802663" indent="-308716" algn="l" defTabSz="493946" rtl="0" eaLnBrk="0" fontAlgn="base" hangingPunct="0">
      <a:spcBef>
        <a:spcPct val="30000"/>
      </a:spcBef>
      <a:spcAft>
        <a:spcPct val="0"/>
      </a:spcAft>
      <a:buClr>
        <a:srgbClr val="000000"/>
      </a:buClr>
      <a:buSzPct val="100000"/>
      <a:buFont typeface="Times New Roman" pitchFamily="18" charset="0"/>
      <a:defRPr sz="1300" kern="1200">
        <a:solidFill>
          <a:srgbClr val="000000"/>
        </a:solidFill>
        <a:latin typeface="Times New Roman" charset="0"/>
        <a:ea typeface="MS PGothic" pitchFamily="34" charset="-128"/>
        <a:cs typeface="+mn-cs"/>
      </a:defRPr>
    </a:lvl2pPr>
    <a:lvl3pPr marL="1234866" indent="-246974" algn="l" defTabSz="493946" rtl="0" eaLnBrk="0" fontAlgn="base" hangingPunct="0">
      <a:spcBef>
        <a:spcPct val="30000"/>
      </a:spcBef>
      <a:spcAft>
        <a:spcPct val="0"/>
      </a:spcAft>
      <a:buClr>
        <a:srgbClr val="000000"/>
      </a:buClr>
      <a:buSzPct val="100000"/>
      <a:buFont typeface="Times New Roman" pitchFamily="18" charset="0"/>
      <a:defRPr sz="1300" kern="1200">
        <a:solidFill>
          <a:srgbClr val="000000"/>
        </a:solidFill>
        <a:latin typeface="Times New Roman" charset="0"/>
        <a:ea typeface="MS PGothic" pitchFamily="34" charset="-128"/>
        <a:cs typeface="+mn-cs"/>
      </a:defRPr>
    </a:lvl3pPr>
    <a:lvl4pPr marL="1728813" indent="-246974" algn="l" defTabSz="493946" rtl="0" eaLnBrk="0" fontAlgn="base" hangingPunct="0">
      <a:spcBef>
        <a:spcPct val="30000"/>
      </a:spcBef>
      <a:spcAft>
        <a:spcPct val="0"/>
      </a:spcAft>
      <a:buClr>
        <a:srgbClr val="000000"/>
      </a:buClr>
      <a:buSzPct val="100000"/>
      <a:buFont typeface="Times New Roman" pitchFamily="18" charset="0"/>
      <a:defRPr sz="1300" kern="1200">
        <a:solidFill>
          <a:srgbClr val="000000"/>
        </a:solidFill>
        <a:latin typeface="Times New Roman" charset="0"/>
        <a:ea typeface="MS PGothic" pitchFamily="34" charset="-128"/>
        <a:cs typeface="+mn-cs"/>
      </a:defRPr>
    </a:lvl4pPr>
    <a:lvl5pPr marL="2222759" indent="-246974" algn="l" defTabSz="493946" rtl="0" eaLnBrk="0" fontAlgn="base" hangingPunct="0">
      <a:spcBef>
        <a:spcPct val="30000"/>
      </a:spcBef>
      <a:spcAft>
        <a:spcPct val="0"/>
      </a:spcAft>
      <a:buClr>
        <a:srgbClr val="000000"/>
      </a:buClr>
      <a:buSzPct val="100000"/>
      <a:buFont typeface="Times New Roman" pitchFamily="18" charset="0"/>
      <a:defRPr sz="1300" kern="1200">
        <a:solidFill>
          <a:srgbClr val="000000"/>
        </a:solidFill>
        <a:latin typeface="Times New Roman" charset="0"/>
        <a:ea typeface="MS PGothic" pitchFamily="34" charset="-128"/>
        <a:cs typeface="+mn-cs"/>
      </a:defRPr>
    </a:lvl5pPr>
    <a:lvl6pPr marL="2469733" algn="l" defTabSz="493946" rtl="0" eaLnBrk="1" latinLnBrk="0" hangingPunct="1">
      <a:defRPr sz="1300" kern="1200">
        <a:solidFill>
          <a:schemeClr val="tx1"/>
        </a:solidFill>
        <a:latin typeface="+mn-lt"/>
        <a:ea typeface="+mn-ea"/>
        <a:cs typeface="+mn-cs"/>
      </a:defRPr>
    </a:lvl6pPr>
    <a:lvl7pPr marL="2963679" algn="l" defTabSz="493946" rtl="0" eaLnBrk="1" latinLnBrk="0" hangingPunct="1">
      <a:defRPr sz="1300" kern="1200">
        <a:solidFill>
          <a:schemeClr val="tx1"/>
        </a:solidFill>
        <a:latin typeface="+mn-lt"/>
        <a:ea typeface="+mn-ea"/>
        <a:cs typeface="+mn-cs"/>
      </a:defRPr>
    </a:lvl7pPr>
    <a:lvl8pPr marL="3457626" algn="l" defTabSz="493946" rtl="0" eaLnBrk="1" latinLnBrk="0" hangingPunct="1">
      <a:defRPr sz="1300" kern="1200">
        <a:solidFill>
          <a:schemeClr val="tx1"/>
        </a:solidFill>
        <a:latin typeface="+mn-lt"/>
        <a:ea typeface="+mn-ea"/>
        <a:cs typeface="+mn-cs"/>
      </a:defRPr>
    </a:lvl8pPr>
    <a:lvl9pPr marL="3951572" algn="l" defTabSz="49394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noChangeArrowheads="1" noTextEdit="1"/>
          </p:cNvSpPr>
          <p:nvPr>
            <p:ph type="sldImg"/>
          </p:nvPr>
        </p:nvSpPr>
        <p:spPr>
          <a:xfrm>
            <a:off x="1116013" y="1473200"/>
            <a:ext cx="7062787" cy="5045075"/>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099" name="Text Box 2"/>
          <p:cNvSpPr txBox="1">
            <a:spLocks noGrp="1" noChangeArrowheads="1"/>
          </p:cNvSpPr>
          <p:nvPr>
            <p:ph type="body" idx="1"/>
          </p:nvPr>
        </p:nvSpPr>
        <p:spPr>
          <a:xfrm>
            <a:off x="1418387" y="7008048"/>
            <a:ext cx="6467225" cy="5602256"/>
          </a:xfrm>
          <a:noFill/>
        </p:spPr>
        <p:txBody>
          <a:bodyPr wrap="none" anchor="ct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575" y="11361965"/>
            <a:ext cx="43525250" cy="7840738"/>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1150" y="20726703"/>
            <a:ext cx="35844100" cy="9346596"/>
          </a:xfrm>
        </p:spPr>
        <p:txBody>
          <a:bodyPr/>
          <a:lstStyle>
            <a:lvl1pPr marL="0" indent="0" algn="ctr">
              <a:buNone/>
              <a:defRPr/>
            </a:lvl1pPr>
            <a:lvl2pPr marL="493946" indent="0" algn="ctr">
              <a:buNone/>
              <a:defRPr/>
            </a:lvl2pPr>
            <a:lvl3pPr marL="987893" indent="0" algn="ctr">
              <a:buNone/>
              <a:defRPr/>
            </a:lvl3pPr>
            <a:lvl4pPr marL="1481839" indent="0" algn="ctr">
              <a:buNone/>
              <a:defRPr/>
            </a:lvl4pPr>
            <a:lvl5pPr marL="1975787" indent="0" algn="ctr">
              <a:buNone/>
              <a:defRPr/>
            </a:lvl5pPr>
            <a:lvl6pPr marL="2469733" indent="0" algn="ctr">
              <a:buNone/>
              <a:defRPr/>
            </a:lvl6pPr>
            <a:lvl7pPr marL="2963679" indent="0" algn="ctr">
              <a:buNone/>
              <a:defRPr/>
            </a:lvl7pPr>
            <a:lvl8pPr marL="3457626" indent="0" algn="ctr">
              <a:buNone/>
              <a:defRPr/>
            </a:lvl8pPr>
            <a:lvl9pPr marL="3951572"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02585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106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326071" y="3769180"/>
            <a:ext cx="10701997" cy="2872014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18181" y="3769180"/>
            <a:ext cx="31925728" cy="287201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1638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5616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5507" y="23504073"/>
            <a:ext cx="43525250" cy="7263190"/>
          </a:xfrm>
        </p:spPr>
        <p:txBody>
          <a:bodyPr anchor="t"/>
          <a:lstStyle>
            <a:lvl1pPr algn="l">
              <a:defRPr sz="4300" b="1" cap="all"/>
            </a:lvl1pPr>
          </a:lstStyle>
          <a:p>
            <a:r>
              <a:rPr lang="en-US" smtClean="0"/>
              <a:t>Click to edit Master title style</a:t>
            </a:r>
            <a:endParaRPr lang="en-US"/>
          </a:p>
        </p:txBody>
      </p:sp>
      <p:sp>
        <p:nvSpPr>
          <p:cNvPr id="3" name="Text Placeholder 2"/>
          <p:cNvSpPr>
            <a:spLocks noGrp="1"/>
          </p:cNvSpPr>
          <p:nvPr>
            <p:ph type="body" idx="1"/>
          </p:nvPr>
        </p:nvSpPr>
        <p:spPr>
          <a:xfrm>
            <a:off x="4045507" y="15503071"/>
            <a:ext cx="43525250" cy="8001000"/>
          </a:xfrm>
        </p:spPr>
        <p:txBody>
          <a:bodyPr anchor="b"/>
          <a:lstStyle>
            <a:lvl1pPr marL="0" indent="0">
              <a:buNone/>
              <a:defRPr sz="2100"/>
            </a:lvl1pPr>
            <a:lvl2pPr marL="493946" indent="0">
              <a:buNone/>
              <a:defRPr sz="2000"/>
            </a:lvl2pPr>
            <a:lvl3pPr marL="987893" indent="0">
              <a:buNone/>
              <a:defRPr sz="1700"/>
            </a:lvl3pPr>
            <a:lvl4pPr marL="1481839" indent="0">
              <a:buNone/>
              <a:defRPr sz="1500"/>
            </a:lvl4pPr>
            <a:lvl5pPr marL="1975787" indent="0">
              <a:buNone/>
              <a:defRPr sz="1500"/>
            </a:lvl5pPr>
            <a:lvl6pPr marL="2469733" indent="0">
              <a:buNone/>
              <a:defRPr sz="1500"/>
            </a:lvl6pPr>
            <a:lvl7pPr marL="2963679" indent="0">
              <a:buNone/>
              <a:defRPr sz="1500"/>
            </a:lvl7pPr>
            <a:lvl8pPr marL="3457626" indent="0">
              <a:buNone/>
              <a:defRPr sz="1500"/>
            </a:lvl8pPr>
            <a:lvl9pPr marL="3951572" indent="0">
              <a:buNone/>
              <a:defRPr sz="1500"/>
            </a:lvl9pPr>
          </a:lstStyle>
          <a:p>
            <a:pPr lvl="0"/>
            <a:r>
              <a:rPr lang="en-US" smtClean="0"/>
              <a:t>Click to edit Master text styles</a:t>
            </a:r>
          </a:p>
        </p:txBody>
      </p:sp>
    </p:spTree>
    <p:extLst>
      <p:ext uri="{BB962C8B-B14F-4D97-AF65-F5344CB8AC3E}">
        <p14:creationId xmlns:p14="http://schemas.microsoft.com/office/powerpoint/2010/main" val="3319706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18182" y="10557633"/>
            <a:ext cx="21312914" cy="21931690"/>
          </a:xfrm>
        </p:spPr>
        <p:txBody>
          <a:bodyPr/>
          <a:lstStyle>
            <a:lvl1pPr>
              <a:defRPr sz="3100"/>
            </a:lvl1pPr>
            <a:lvl2pPr>
              <a:defRPr sz="2500"/>
            </a:lvl2pPr>
            <a:lvl3pPr>
              <a:defRPr sz="21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713257" y="10557633"/>
            <a:ext cx="21314810" cy="21931690"/>
          </a:xfrm>
        </p:spPr>
        <p:txBody>
          <a:bodyPr/>
          <a:lstStyle>
            <a:lvl1pPr>
              <a:defRPr sz="3100"/>
            </a:lvl1pPr>
            <a:lvl2pPr>
              <a:defRPr sz="2500"/>
            </a:lvl2pPr>
            <a:lvl3pPr>
              <a:defRPr sz="21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7611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59751" y="1465037"/>
            <a:ext cx="46086899"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59751" y="8186966"/>
            <a:ext cx="22625996" cy="3412369"/>
          </a:xfrm>
        </p:spPr>
        <p:txBody>
          <a:bodyPr anchor="b"/>
          <a:lstStyle>
            <a:lvl1pPr marL="0" indent="0">
              <a:buNone/>
              <a:defRPr sz="2500" b="1"/>
            </a:lvl1pPr>
            <a:lvl2pPr marL="493946" indent="0">
              <a:buNone/>
              <a:defRPr sz="2100" b="1"/>
            </a:lvl2pPr>
            <a:lvl3pPr marL="987893" indent="0">
              <a:buNone/>
              <a:defRPr sz="2000" b="1"/>
            </a:lvl3pPr>
            <a:lvl4pPr marL="1481839" indent="0">
              <a:buNone/>
              <a:defRPr sz="1700" b="1"/>
            </a:lvl4pPr>
            <a:lvl5pPr marL="1975787" indent="0">
              <a:buNone/>
              <a:defRPr sz="1700" b="1"/>
            </a:lvl5pPr>
            <a:lvl6pPr marL="2469733" indent="0">
              <a:buNone/>
              <a:defRPr sz="1700" b="1"/>
            </a:lvl6pPr>
            <a:lvl7pPr marL="2963679" indent="0">
              <a:buNone/>
              <a:defRPr sz="1700" b="1"/>
            </a:lvl7pPr>
            <a:lvl8pPr marL="3457626" indent="0">
              <a:buNone/>
              <a:defRPr sz="1700" b="1"/>
            </a:lvl8pPr>
            <a:lvl9pPr marL="3951572"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2559751" y="11599333"/>
            <a:ext cx="22625996" cy="21072929"/>
          </a:xfrm>
        </p:spPr>
        <p:txBody>
          <a:bodyPr/>
          <a:lstStyle>
            <a:lvl1pPr>
              <a:defRPr sz="2500"/>
            </a:lvl1pPr>
            <a:lvl2pPr>
              <a:defRPr sz="21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3064" y="8186966"/>
            <a:ext cx="22633585" cy="3412369"/>
          </a:xfrm>
        </p:spPr>
        <p:txBody>
          <a:bodyPr anchor="b"/>
          <a:lstStyle>
            <a:lvl1pPr marL="0" indent="0">
              <a:buNone/>
              <a:defRPr sz="2500" b="1"/>
            </a:lvl1pPr>
            <a:lvl2pPr marL="493946" indent="0">
              <a:buNone/>
              <a:defRPr sz="2100" b="1"/>
            </a:lvl2pPr>
            <a:lvl3pPr marL="987893" indent="0">
              <a:buNone/>
              <a:defRPr sz="2000" b="1"/>
            </a:lvl3pPr>
            <a:lvl4pPr marL="1481839" indent="0">
              <a:buNone/>
              <a:defRPr sz="1700" b="1"/>
            </a:lvl4pPr>
            <a:lvl5pPr marL="1975787" indent="0">
              <a:buNone/>
              <a:defRPr sz="1700" b="1"/>
            </a:lvl5pPr>
            <a:lvl6pPr marL="2469733" indent="0">
              <a:buNone/>
              <a:defRPr sz="1700" b="1"/>
            </a:lvl6pPr>
            <a:lvl7pPr marL="2963679" indent="0">
              <a:buNone/>
              <a:defRPr sz="1700" b="1"/>
            </a:lvl7pPr>
            <a:lvl8pPr marL="3457626" indent="0">
              <a:buNone/>
              <a:defRPr sz="1700" b="1"/>
            </a:lvl8pPr>
            <a:lvl9pPr marL="3951572"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26013064" y="11599333"/>
            <a:ext cx="22633585" cy="21072929"/>
          </a:xfrm>
        </p:spPr>
        <p:txBody>
          <a:bodyPr/>
          <a:lstStyle>
            <a:lvl1pPr>
              <a:defRPr sz="2500"/>
            </a:lvl1pPr>
            <a:lvl2pPr>
              <a:defRPr sz="21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7637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27398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180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59752" y="1455966"/>
            <a:ext cx="16848054" cy="6197297"/>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20020707" y="1455966"/>
            <a:ext cx="28625945" cy="31216297"/>
          </a:xfrm>
        </p:spPr>
        <p:txBody>
          <a:bodyPr/>
          <a:lstStyle>
            <a:lvl1pPr>
              <a:defRPr sz="3500"/>
            </a:lvl1pPr>
            <a:lvl2pPr>
              <a:defRPr sz="31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59752" y="7653262"/>
            <a:ext cx="16848054" cy="25019000"/>
          </a:xfrm>
        </p:spPr>
        <p:txBody>
          <a:bodyPr/>
          <a:lstStyle>
            <a:lvl1pPr marL="0" indent="0">
              <a:buNone/>
              <a:defRPr sz="1500"/>
            </a:lvl1pPr>
            <a:lvl2pPr marL="493946" indent="0">
              <a:buNone/>
              <a:defRPr sz="1300"/>
            </a:lvl2pPr>
            <a:lvl3pPr marL="987893" indent="0">
              <a:buNone/>
              <a:defRPr sz="1100"/>
            </a:lvl3pPr>
            <a:lvl4pPr marL="1481839" indent="0">
              <a:buNone/>
              <a:defRPr sz="900"/>
            </a:lvl4pPr>
            <a:lvl5pPr marL="1975787" indent="0">
              <a:buNone/>
              <a:defRPr sz="900"/>
            </a:lvl5pPr>
            <a:lvl6pPr marL="2469733" indent="0">
              <a:buNone/>
              <a:defRPr sz="900"/>
            </a:lvl6pPr>
            <a:lvl7pPr marL="2963679" indent="0">
              <a:buNone/>
              <a:defRPr sz="900"/>
            </a:lvl7pPr>
            <a:lvl8pPr marL="3457626" indent="0">
              <a:buNone/>
              <a:defRPr sz="900"/>
            </a:lvl8pPr>
            <a:lvl9pPr marL="3951572" indent="0">
              <a:buNone/>
              <a:defRPr sz="900"/>
            </a:lvl9pPr>
          </a:lstStyle>
          <a:p>
            <a:pPr lvl="0"/>
            <a:r>
              <a:rPr lang="en-US" smtClean="0"/>
              <a:t>Click to edit Master text styles</a:t>
            </a:r>
          </a:p>
        </p:txBody>
      </p:sp>
    </p:spTree>
    <p:extLst>
      <p:ext uri="{BB962C8B-B14F-4D97-AF65-F5344CB8AC3E}">
        <p14:creationId xmlns:p14="http://schemas.microsoft.com/office/powerpoint/2010/main" val="398260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5969" y="25602596"/>
            <a:ext cx="30724599" cy="3023810"/>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0035969" y="3268739"/>
            <a:ext cx="30724599" cy="21945298"/>
          </a:xfrm>
        </p:spPr>
        <p:txBody>
          <a:bodyPr/>
          <a:lstStyle>
            <a:lvl1pPr marL="0" indent="0">
              <a:buNone/>
              <a:defRPr sz="3500"/>
            </a:lvl1pPr>
            <a:lvl2pPr marL="493946" indent="0">
              <a:buNone/>
              <a:defRPr sz="3100"/>
            </a:lvl2pPr>
            <a:lvl3pPr marL="987893" indent="0">
              <a:buNone/>
              <a:defRPr sz="2500"/>
            </a:lvl3pPr>
            <a:lvl4pPr marL="1481839" indent="0">
              <a:buNone/>
              <a:defRPr sz="2100"/>
            </a:lvl4pPr>
            <a:lvl5pPr marL="1975787" indent="0">
              <a:buNone/>
              <a:defRPr sz="2100"/>
            </a:lvl5pPr>
            <a:lvl6pPr marL="2469733" indent="0">
              <a:buNone/>
              <a:defRPr sz="2100"/>
            </a:lvl6pPr>
            <a:lvl7pPr marL="2963679" indent="0">
              <a:buNone/>
              <a:defRPr sz="2100"/>
            </a:lvl7pPr>
            <a:lvl8pPr marL="3457626" indent="0">
              <a:buNone/>
              <a:defRPr sz="2100"/>
            </a:lvl8pPr>
            <a:lvl9pPr marL="3951572" indent="0">
              <a:buNone/>
              <a:defRPr sz="2100"/>
            </a:lvl9pPr>
          </a:lstStyle>
          <a:p>
            <a:pPr lvl="0"/>
            <a:endParaRPr lang="en-US" noProof="0" smtClean="0"/>
          </a:p>
        </p:txBody>
      </p:sp>
      <p:sp>
        <p:nvSpPr>
          <p:cNvPr id="4" name="Text Placeholder 3"/>
          <p:cNvSpPr>
            <a:spLocks noGrp="1"/>
          </p:cNvSpPr>
          <p:nvPr>
            <p:ph type="body" sz="half" idx="2"/>
          </p:nvPr>
        </p:nvSpPr>
        <p:spPr>
          <a:xfrm>
            <a:off x="10035969" y="28626405"/>
            <a:ext cx="30724599" cy="4292298"/>
          </a:xfrm>
        </p:spPr>
        <p:txBody>
          <a:bodyPr/>
          <a:lstStyle>
            <a:lvl1pPr marL="0" indent="0">
              <a:buNone/>
              <a:defRPr sz="1500"/>
            </a:lvl1pPr>
            <a:lvl2pPr marL="493946" indent="0">
              <a:buNone/>
              <a:defRPr sz="1300"/>
            </a:lvl2pPr>
            <a:lvl3pPr marL="987893" indent="0">
              <a:buNone/>
              <a:defRPr sz="1100"/>
            </a:lvl3pPr>
            <a:lvl4pPr marL="1481839" indent="0">
              <a:buNone/>
              <a:defRPr sz="900"/>
            </a:lvl4pPr>
            <a:lvl5pPr marL="1975787" indent="0">
              <a:buNone/>
              <a:defRPr sz="900"/>
            </a:lvl5pPr>
            <a:lvl6pPr marL="2469733" indent="0">
              <a:buNone/>
              <a:defRPr sz="900"/>
            </a:lvl6pPr>
            <a:lvl7pPr marL="2963679" indent="0">
              <a:buNone/>
              <a:defRPr sz="900"/>
            </a:lvl7pPr>
            <a:lvl8pPr marL="3457626" indent="0">
              <a:buNone/>
              <a:defRPr sz="900"/>
            </a:lvl8pPr>
            <a:lvl9pPr marL="3951572" indent="0">
              <a:buNone/>
              <a:defRPr sz="900"/>
            </a:lvl9pPr>
          </a:lstStyle>
          <a:p>
            <a:pPr lvl="0"/>
            <a:r>
              <a:rPr lang="en-US" smtClean="0"/>
              <a:t>Click to edit Master text styles</a:t>
            </a:r>
          </a:p>
        </p:txBody>
      </p:sp>
    </p:spTree>
    <p:extLst>
      <p:ext uri="{BB962C8B-B14F-4D97-AF65-F5344CB8AC3E}">
        <p14:creationId xmlns:p14="http://schemas.microsoft.com/office/powerpoint/2010/main" val="2053525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218182" y="3769179"/>
            <a:ext cx="42809886" cy="5811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6" name="Rectangle 2"/>
          <p:cNvSpPr>
            <a:spLocks noGrp="1" noChangeArrowheads="1"/>
          </p:cNvSpPr>
          <p:nvPr>
            <p:ph type="body" idx="1"/>
          </p:nvPr>
        </p:nvSpPr>
        <p:spPr bwMode="auto">
          <a:xfrm>
            <a:off x="4218182" y="10557633"/>
            <a:ext cx="42809886" cy="219316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3946" rtl="0" eaLnBrk="0" fontAlgn="base" hangingPunct="0">
        <a:lnSpc>
          <a:spcPct val="97000"/>
        </a:lnSpc>
        <a:spcBef>
          <a:spcPct val="0"/>
        </a:spcBef>
        <a:spcAft>
          <a:spcPct val="0"/>
        </a:spcAft>
        <a:buClr>
          <a:srgbClr val="000000"/>
        </a:buClr>
        <a:buSzPct val="45000"/>
        <a:buFont typeface="StarSymbol" charset="0"/>
        <a:defRPr sz="4800">
          <a:solidFill>
            <a:srgbClr val="000000"/>
          </a:solidFill>
          <a:latin typeface="+mj-lt"/>
          <a:ea typeface="MS PGothic" pitchFamily="34" charset="-128"/>
          <a:cs typeface="+mj-cs"/>
        </a:defRPr>
      </a:lvl1pPr>
      <a:lvl2pPr algn="ctr" defTabSz="493946" rtl="0" eaLnBrk="0" fontAlgn="base" hangingPunct="0">
        <a:lnSpc>
          <a:spcPct val="97000"/>
        </a:lnSpc>
        <a:spcBef>
          <a:spcPct val="0"/>
        </a:spcBef>
        <a:spcAft>
          <a:spcPct val="0"/>
        </a:spcAft>
        <a:buClr>
          <a:srgbClr val="000000"/>
        </a:buClr>
        <a:buSzPct val="45000"/>
        <a:buFont typeface="StarSymbol" charset="0"/>
        <a:defRPr sz="4800">
          <a:solidFill>
            <a:srgbClr val="000000"/>
          </a:solidFill>
          <a:latin typeface="Bitstream Vera Serif" pitchFamily="16" charset="0"/>
          <a:ea typeface="MS PGothic" pitchFamily="34" charset="-128"/>
          <a:cs typeface="HG Mincho Light J;MS Gothic;HG " charset="0"/>
        </a:defRPr>
      </a:lvl2pPr>
      <a:lvl3pPr algn="ctr" defTabSz="493946" rtl="0" eaLnBrk="0" fontAlgn="base" hangingPunct="0">
        <a:lnSpc>
          <a:spcPct val="97000"/>
        </a:lnSpc>
        <a:spcBef>
          <a:spcPct val="0"/>
        </a:spcBef>
        <a:spcAft>
          <a:spcPct val="0"/>
        </a:spcAft>
        <a:buClr>
          <a:srgbClr val="000000"/>
        </a:buClr>
        <a:buSzPct val="45000"/>
        <a:buFont typeface="StarSymbol" charset="0"/>
        <a:defRPr sz="4800">
          <a:solidFill>
            <a:srgbClr val="000000"/>
          </a:solidFill>
          <a:latin typeface="Bitstream Vera Serif" pitchFamily="16" charset="0"/>
          <a:ea typeface="MS PGothic" pitchFamily="34" charset="-128"/>
          <a:cs typeface="HG Mincho Light J;MS Gothic;HG " charset="0"/>
        </a:defRPr>
      </a:lvl3pPr>
      <a:lvl4pPr algn="ctr" defTabSz="493946" rtl="0" eaLnBrk="0" fontAlgn="base" hangingPunct="0">
        <a:lnSpc>
          <a:spcPct val="97000"/>
        </a:lnSpc>
        <a:spcBef>
          <a:spcPct val="0"/>
        </a:spcBef>
        <a:spcAft>
          <a:spcPct val="0"/>
        </a:spcAft>
        <a:buClr>
          <a:srgbClr val="000000"/>
        </a:buClr>
        <a:buSzPct val="45000"/>
        <a:buFont typeface="StarSymbol" charset="0"/>
        <a:defRPr sz="4800">
          <a:solidFill>
            <a:srgbClr val="000000"/>
          </a:solidFill>
          <a:latin typeface="Bitstream Vera Serif" pitchFamily="16" charset="0"/>
          <a:ea typeface="MS PGothic" pitchFamily="34" charset="-128"/>
          <a:cs typeface="HG Mincho Light J;MS Gothic;HG " charset="0"/>
        </a:defRPr>
      </a:lvl4pPr>
      <a:lvl5pPr algn="ctr" defTabSz="493946" rtl="0" eaLnBrk="0" fontAlgn="base" hangingPunct="0">
        <a:lnSpc>
          <a:spcPct val="97000"/>
        </a:lnSpc>
        <a:spcBef>
          <a:spcPct val="0"/>
        </a:spcBef>
        <a:spcAft>
          <a:spcPct val="0"/>
        </a:spcAft>
        <a:buClr>
          <a:srgbClr val="000000"/>
        </a:buClr>
        <a:buSzPct val="45000"/>
        <a:buFont typeface="StarSymbol" charset="0"/>
        <a:defRPr sz="4800">
          <a:solidFill>
            <a:srgbClr val="000000"/>
          </a:solidFill>
          <a:latin typeface="Bitstream Vera Serif" pitchFamily="16" charset="0"/>
          <a:ea typeface="MS PGothic" pitchFamily="34" charset="-128"/>
          <a:cs typeface="HG Mincho Light J;MS Gothic;HG " charset="0"/>
        </a:defRPr>
      </a:lvl5pPr>
      <a:lvl6pPr marL="1660209" indent="-233253" algn="l" defTabSz="493946" rtl="0" fontAlgn="base" hangingPunct="0">
        <a:spcBef>
          <a:spcPct val="0"/>
        </a:spcBef>
        <a:spcAft>
          <a:spcPct val="0"/>
        </a:spcAft>
        <a:buClr>
          <a:srgbClr val="000000"/>
        </a:buClr>
        <a:buSzPct val="45000"/>
        <a:buFont typeface="StarSymbol" charset="0"/>
        <a:defRPr sz="4800">
          <a:solidFill>
            <a:srgbClr val="000000"/>
          </a:solidFill>
          <a:latin typeface="Times New Roman" charset="0"/>
          <a:ea typeface="HG Mincho Light J;MS Gothic;HG " charset="0"/>
          <a:cs typeface="HG Mincho Light J;MS Gothic;HG " charset="0"/>
        </a:defRPr>
      </a:lvl6pPr>
      <a:lvl7pPr marL="2154155" indent="-233253" algn="l" defTabSz="493946" rtl="0" fontAlgn="base" hangingPunct="0">
        <a:spcBef>
          <a:spcPct val="0"/>
        </a:spcBef>
        <a:spcAft>
          <a:spcPct val="0"/>
        </a:spcAft>
        <a:buClr>
          <a:srgbClr val="000000"/>
        </a:buClr>
        <a:buSzPct val="45000"/>
        <a:buFont typeface="StarSymbol" charset="0"/>
        <a:defRPr sz="4800">
          <a:solidFill>
            <a:srgbClr val="000000"/>
          </a:solidFill>
          <a:latin typeface="Times New Roman" charset="0"/>
          <a:ea typeface="HG Mincho Light J;MS Gothic;HG " charset="0"/>
          <a:cs typeface="HG Mincho Light J;MS Gothic;HG " charset="0"/>
        </a:defRPr>
      </a:lvl7pPr>
      <a:lvl8pPr marL="2648102" indent="-233253" algn="l" defTabSz="493946" rtl="0" fontAlgn="base" hangingPunct="0">
        <a:spcBef>
          <a:spcPct val="0"/>
        </a:spcBef>
        <a:spcAft>
          <a:spcPct val="0"/>
        </a:spcAft>
        <a:buClr>
          <a:srgbClr val="000000"/>
        </a:buClr>
        <a:buSzPct val="45000"/>
        <a:buFont typeface="StarSymbol" charset="0"/>
        <a:defRPr sz="4800">
          <a:solidFill>
            <a:srgbClr val="000000"/>
          </a:solidFill>
          <a:latin typeface="Times New Roman" charset="0"/>
          <a:ea typeface="HG Mincho Light J;MS Gothic;HG " charset="0"/>
          <a:cs typeface="HG Mincho Light J;MS Gothic;HG " charset="0"/>
        </a:defRPr>
      </a:lvl8pPr>
      <a:lvl9pPr marL="3142048" indent="-233253" algn="l" defTabSz="493946" rtl="0" fontAlgn="base" hangingPunct="0">
        <a:spcBef>
          <a:spcPct val="0"/>
        </a:spcBef>
        <a:spcAft>
          <a:spcPct val="0"/>
        </a:spcAft>
        <a:buClr>
          <a:srgbClr val="000000"/>
        </a:buClr>
        <a:buSzPct val="45000"/>
        <a:buFont typeface="StarSymbol" charset="0"/>
        <a:defRPr sz="4800">
          <a:solidFill>
            <a:srgbClr val="000000"/>
          </a:solidFill>
          <a:latin typeface="Times New Roman" charset="0"/>
          <a:ea typeface="HG Mincho Light J;MS Gothic;HG " charset="0"/>
          <a:cs typeface="HG Mincho Light J;MS Gothic;HG " charset="0"/>
        </a:defRPr>
      </a:lvl9pPr>
    </p:titleStyle>
    <p:bodyStyle>
      <a:lvl1pPr marL="466506" indent="-349879" algn="l" defTabSz="493946" rtl="0" eaLnBrk="0" fontAlgn="base" hangingPunct="0">
        <a:lnSpc>
          <a:spcPct val="97000"/>
        </a:lnSpc>
        <a:spcBef>
          <a:spcPct val="0"/>
        </a:spcBef>
        <a:spcAft>
          <a:spcPts val="1540"/>
        </a:spcAft>
        <a:buClr>
          <a:srgbClr val="000000"/>
        </a:buClr>
        <a:buSzPct val="45000"/>
        <a:buFont typeface="StarSymbol" charset="0"/>
        <a:buChar char="●"/>
        <a:defRPr sz="3500">
          <a:solidFill>
            <a:srgbClr val="000000"/>
          </a:solidFill>
          <a:latin typeface="+mn-lt"/>
          <a:ea typeface="MS PGothic" pitchFamily="34" charset="-128"/>
          <a:cs typeface="+mn-cs"/>
        </a:defRPr>
      </a:lvl1pPr>
      <a:lvl2pPr marL="933010" indent="-310432" algn="l" defTabSz="493946" rtl="0" eaLnBrk="0" fontAlgn="base" hangingPunct="0">
        <a:lnSpc>
          <a:spcPct val="97000"/>
        </a:lnSpc>
        <a:spcBef>
          <a:spcPct val="0"/>
        </a:spcBef>
        <a:spcAft>
          <a:spcPts val="1229"/>
        </a:spcAft>
        <a:buClr>
          <a:srgbClr val="000000"/>
        </a:buClr>
        <a:buSzPct val="75000"/>
        <a:buFont typeface="StarSymbol" charset="0"/>
        <a:buChar char="–"/>
        <a:defRPr sz="3100">
          <a:solidFill>
            <a:srgbClr val="000000"/>
          </a:solidFill>
          <a:latin typeface="+mn-lt"/>
          <a:ea typeface="HG Mincho Light J;MS Gothic;HG " charset="0"/>
          <a:cs typeface="+mn-cs"/>
        </a:defRPr>
      </a:lvl2pPr>
      <a:lvl3pPr marL="1399516" indent="-233253" algn="l" defTabSz="493946" rtl="0" eaLnBrk="0" fontAlgn="base" hangingPunct="0">
        <a:lnSpc>
          <a:spcPct val="97000"/>
        </a:lnSpc>
        <a:spcBef>
          <a:spcPct val="0"/>
        </a:spcBef>
        <a:spcAft>
          <a:spcPts val="919"/>
        </a:spcAft>
        <a:buClr>
          <a:srgbClr val="000000"/>
        </a:buClr>
        <a:buSzPct val="45000"/>
        <a:buFont typeface="StarSymbol" charset="0"/>
        <a:buChar char="●"/>
        <a:defRPr sz="2500">
          <a:solidFill>
            <a:srgbClr val="000000"/>
          </a:solidFill>
          <a:latin typeface="+mn-lt"/>
          <a:ea typeface="HG Mincho Light J;MS Gothic;HG " charset="0"/>
          <a:cs typeface="+mn-cs"/>
        </a:defRPr>
      </a:lvl3pPr>
      <a:lvl4pPr marL="1866020" indent="-233253" algn="l" defTabSz="493946" rtl="0" eaLnBrk="0" fontAlgn="base" hangingPunct="0">
        <a:lnSpc>
          <a:spcPct val="97000"/>
        </a:lnSpc>
        <a:spcBef>
          <a:spcPct val="0"/>
        </a:spcBef>
        <a:spcAft>
          <a:spcPts val="621"/>
        </a:spcAft>
        <a:buClr>
          <a:srgbClr val="000000"/>
        </a:buClr>
        <a:buSzPct val="75000"/>
        <a:buFont typeface="StarSymbol" charset="0"/>
        <a:buChar char="–"/>
        <a:defRPr sz="2100">
          <a:solidFill>
            <a:srgbClr val="000000"/>
          </a:solidFill>
          <a:latin typeface="+mn-lt"/>
          <a:ea typeface="HG Mincho Light J;MS Gothic;HG " charset="0"/>
          <a:cs typeface="+mn-cs"/>
        </a:defRPr>
      </a:lvl4pPr>
      <a:lvl5pPr marL="2332526" indent="-233253" algn="l" defTabSz="493946" rtl="0" eaLnBrk="0" fontAlgn="base" hangingPunct="0">
        <a:lnSpc>
          <a:spcPct val="97000"/>
        </a:lnSpc>
        <a:spcBef>
          <a:spcPct val="0"/>
        </a:spcBef>
        <a:spcAft>
          <a:spcPts val="311"/>
        </a:spcAft>
        <a:buClr>
          <a:srgbClr val="000000"/>
        </a:buClr>
        <a:buSzPct val="45000"/>
        <a:buFont typeface="StarSymbol" charset="0"/>
        <a:buChar char="●"/>
        <a:defRPr sz="2100">
          <a:solidFill>
            <a:srgbClr val="000000"/>
          </a:solidFill>
          <a:latin typeface="+mn-lt"/>
          <a:ea typeface="HG Mincho Light J;MS Gothic;HG " charset="0"/>
          <a:cs typeface="+mn-cs"/>
        </a:defRPr>
      </a:lvl5pPr>
      <a:lvl6pPr marL="2826472" indent="-233253" algn="l" defTabSz="493946" rtl="0" fontAlgn="base" hangingPunct="0">
        <a:lnSpc>
          <a:spcPct val="97000"/>
        </a:lnSpc>
        <a:spcBef>
          <a:spcPct val="0"/>
        </a:spcBef>
        <a:spcAft>
          <a:spcPts val="311"/>
        </a:spcAft>
        <a:buClr>
          <a:srgbClr val="000000"/>
        </a:buClr>
        <a:buSzPct val="45000"/>
        <a:buFont typeface="StarSymbol" charset="0"/>
        <a:buChar char="●"/>
        <a:defRPr sz="2100">
          <a:solidFill>
            <a:srgbClr val="000000"/>
          </a:solidFill>
          <a:latin typeface="+mn-lt"/>
          <a:ea typeface="HG Mincho Light J;MS Gothic;HG " charset="0"/>
          <a:cs typeface="+mn-cs"/>
        </a:defRPr>
      </a:lvl6pPr>
      <a:lvl7pPr marL="3320418" indent="-233253" algn="l" defTabSz="493946" rtl="0" fontAlgn="base" hangingPunct="0">
        <a:lnSpc>
          <a:spcPct val="97000"/>
        </a:lnSpc>
        <a:spcBef>
          <a:spcPct val="0"/>
        </a:spcBef>
        <a:spcAft>
          <a:spcPts val="311"/>
        </a:spcAft>
        <a:buClr>
          <a:srgbClr val="000000"/>
        </a:buClr>
        <a:buSzPct val="45000"/>
        <a:buFont typeface="StarSymbol" charset="0"/>
        <a:buChar char="●"/>
        <a:defRPr sz="2100">
          <a:solidFill>
            <a:srgbClr val="000000"/>
          </a:solidFill>
          <a:latin typeface="+mn-lt"/>
          <a:ea typeface="HG Mincho Light J;MS Gothic;HG " charset="0"/>
          <a:cs typeface="+mn-cs"/>
        </a:defRPr>
      </a:lvl7pPr>
      <a:lvl8pPr marL="3814365" indent="-233253" algn="l" defTabSz="493946" rtl="0" fontAlgn="base" hangingPunct="0">
        <a:lnSpc>
          <a:spcPct val="97000"/>
        </a:lnSpc>
        <a:spcBef>
          <a:spcPct val="0"/>
        </a:spcBef>
        <a:spcAft>
          <a:spcPts val="311"/>
        </a:spcAft>
        <a:buClr>
          <a:srgbClr val="000000"/>
        </a:buClr>
        <a:buSzPct val="45000"/>
        <a:buFont typeface="StarSymbol" charset="0"/>
        <a:buChar char="●"/>
        <a:defRPr sz="2100">
          <a:solidFill>
            <a:srgbClr val="000000"/>
          </a:solidFill>
          <a:latin typeface="+mn-lt"/>
          <a:ea typeface="HG Mincho Light J;MS Gothic;HG " charset="0"/>
          <a:cs typeface="+mn-cs"/>
        </a:defRPr>
      </a:lvl8pPr>
      <a:lvl9pPr marL="4308311" indent="-233253" algn="l" defTabSz="493946" rtl="0" fontAlgn="base" hangingPunct="0">
        <a:lnSpc>
          <a:spcPct val="97000"/>
        </a:lnSpc>
        <a:spcBef>
          <a:spcPct val="0"/>
        </a:spcBef>
        <a:spcAft>
          <a:spcPts val="311"/>
        </a:spcAft>
        <a:buClr>
          <a:srgbClr val="000000"/>
        </a:buClr>
        <a:buSzPct val="45000"/>
        <a:buFont typeface="StarSymbol" charset="0"/>
        <a:buChar char="●"/>
        <a:defRPr sz="2100">
          <a:solidFill>
            <a:srgbClr val="000000"/>
          </a:solidFill>
          <a:latin typeface="+mn-lt"/>
          <a:ea typeface="HG Mincho Light J;MS Gothic;HG " charset="0"/>
          <a:cs typeface="+mn-cs"/>
        </a:defRPr>
      </a:lvl9pPr>
    </p:bodyStyle>
    <p:otherStyle>
      <a:defPPr>
        <a:defRPr lang="en-US"/>
      </a:defPPr>
      <a:lvl1pPr marL="0" algn="l" defTabSz="493946" rtl="0" eaLnBrk="1" latinLnBrk="0" hangingPunct="1">
        <a:defRPr sz="2000" kern="1200">
          <a:solidFill>
            <a:schemeClr val="tx1"/>
          </a:solidFill>
          <a:latin typeface="+mn-lt"/>
          <a:ea typeface="+mn-ea"/>
          <a:cs typeface="+mn-cs"/>
        </a:defRPr>
      </a:lvl1pPr>
      <a:lvl2pPr marL="493946" algn="l" defTabSz="493946" rtl="0" eaLnBrk="1" latinLnBrk="0" hangingPunct="1">
        <a:defRPr sz="2000" kern="1200">
          <a:solidFill>
            <a:schemeClr val="tx1"/>
          </a:solidFill>
          <a:latin typeface="+mn-lt"/>
          <a:ea typeface="+mn-ea"/>
          <a:cs typeface="+mn-cs"/>
        </a:defRPr>
      </a:lvl2pPr>
      <a:lvl3pPr marL="987893" algn="l" defTabSz="493946" rtl="0" eaLnBrk="1" latinLnBrk="0" hangingPunct="1">
        <a:defRPr sz="2000" kern="1200">
          <a:solidFill>
            <a:schemeClr val="tx1"/>
          </a:solidFill>
          <a:latin typeface="+mn-lt"/>
          <a:ea typeface="+mn-ea"/>
          <a:cs typeface="+mn-cs"/>
        </a:defRPr>
      </a:lvl3pPr>
      <a:lvl4pPr marL="1481839" algn="l" defTabSz="493946" rtl="0" eaLnBrk="1" latinLnBrk="0" hangingPunct="1">
        <a:defRPr sz="2000" kern="1200">
          <a:solidFill>
            <a:schemeClr val="tx1"/>
          </a:solidFill>
          <a:latin typeface="+mn-lt"/>
          <a:ea typeface="+mn-ea"/>
          <a:cs typeface="+mn-cs"/>
        </a:defRPr>
      </a:lvl4pPr>
      <a:lvl5pPr marL="1975787" algn="l" defTabSz="493946" rtl="0" eaLnBrk="1" latinLnBrk="0" hangingPunct="1">
        <a:defRPr sz="2000" kern="1200">
          <a:solidFill>
            <a:schemeClr val="tx1"/>
          </a:solidFill>
          <a:latin typeface="+mn-lt"/>
          <a:ea typeface="+mn-ea"/>
          <a:cs typeface="+mn-cs"/>
        </a:defRPr>
      </a:lvl5pPr>
      <a:lvl6pPr marL="2469733" algn="l" defTabSz="493946" rtl="0" eaLnBrk="1" latinLnBrk="0" hangingPunct="1">
        <a:defRPr sz="2000" kern="1200">
          <a:solidFill>
            <a:schemeClr val="tx1"/>
          </a:solidFill>
          <a:latin typeface="+mn-lt"/>
          <a:ea typeface="+mn-ea"/>
          <a:cs typeface="+mn-cs"/>
        </a:defRPr>
      </a:lvl6pPr>
      <a:lvl7pPr marL="2963679" algn="l" defTabSz="493946" rtl="0" eaLnBrk="1" latinLnBrk="0" hangingPunct="1">
        <a:defRPr sz="2000" kern="1200">
          <a:solidFill>
            <a:schemeClr val="tx1"/>
          </a:solidFill>
          <a:latin typeface="+mn-lt"/>
          <a:ea typeface="+mn-ea"/>
          <a:cs typeface="+mn-cs"/>
        </a:defRPr>
      </a:lvl7pPr>
      <a:lvl8pPr marL="3457626" algn="l" defTabSz="493946" rtl="0" eaLnBrk="1" latinLnBrk="0" hangingPunct="1">
        <a:defRPr sz="2000" kern="1200">
          <a:solidFill>
            <a:schemeClr val="tx1"/>
          </a:solidFill>
          <a:latin typeface="+mn-lt"/>
          <a:ea typeface="+mn-ea"/>
          <a:cs typeface="+mn-cs"/>
        </a:defRPr>
      </a:lvl8pPr>
      <a:lvl9pPr marL="3951572" algn="l" defTabSz="49394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notesSlide" Target="../notesSlides/notesSlide1.xml"/><Relationship Id="rId7" Type="http://schemas.openxmlformats.org/officeDocument/2006/relationships/image" Target="../media/image3.jpg"/><Relationship Id="rId12"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2.png"/><Relationship Id="rId11" Type="http://schemas.openxmlformats.org/officeDocument/2006/relationships/image" Target="../media/image7.jpg"/><Relationship Id="rId5" Type="http://schemas.microsoft.com/office/2007/relationships/hdphoto" Target="../media/hdphoto1.wdp"/><Relationship Id="rId10" Type="http://schemas.openxmlformats.org/officeDocument/2006/relationships/image" Target="../media/image6.jpeg"/><Relationship Id="rId4" Type="http://schemas.openxmlformats.org/officeDocument/2006/relationships/image" Target="../media/image1.jpeg"/><Relationship Id="rId9"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7823361" y="25123080"/>
            <a:ext cx="15139747" cy="10343784"/>
          </a:xfrm>
          <a:prstGeom prst="rect">
            <a:avLst/>
          </a:prstGeom>
          <a:ln w="12700">
            <a:solidFill>
              <a:schemeClr val="bg2"/>
            </a:solidFill>
          </a:ln>
        </p:spPr>
      </p:pic>
      <p:sp>
        <p:nvSpPr>
          <p:cNvPr id="3075" name="AutoShape 65"/>
          <p:cNvSpPr>
            <a:spLocks noChangeArrowheads="1"/>
          </p:cNvSpPr>
          <p:nvPr/>
        </p:nvSpPr>
        <p:spPr bwMode="auto">
          <a:xfrm>
            <a:off x="34879201" y="31604858"/>
            <a:ext cx="316885" cy="680357"/>
          </a:xfrm>
          <a:prstGeom prst="roundRect">
            <a:avLst>
              <a:gd name="adj" fmla="val 60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720">
                <a:solidFill>
                  <a:srgbClr val="000080"/>
                </a:solidFill>
                <a:round/>
                <a:headEnd/>
                <a:tailEnd/>
              </a14:hiddenLine>
            </a:ext>
          </a:extLst>
        </p:spPr>
        <p:txBody>
          <a:bodyPr wrap="none" lIns="98790" tIns="49395" rIns="98790" bIns="49395" anchor="ctr"/>
          <a:lstStyle/>
          <a:p>
            <a:endParaRPr lang="en-US"/>
          </a:p>
        </p:txBody>
      </p:sp>
      <p:sp>
        <p:nvSpPr>
          <p:cNvPr id="3076" name="Text Box 74"/>
          <p:cNvSpPr txBox="1">
            <a:spLocks noChangeArrowheads="1"/>
          </p:cNvSpPr>
          <p:nvPr/>
        </p:nvSpPr>
        <p:spPr bwMode="auto">
          <a:xfrm>
            <a:off x="25076541" y="5080001"/>
            <a:ext cx="0" cy="99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720">
                <a:solidFill>
                  <a:srgbClr val="000000"/>
                </a:solidFill>
                <a:miter lim="800000"/>
                <a:headEnd/>
                <a:tailEnd/>
              </a14:hiddenLine>
            </a:ext>
          </a:extLst>
        </p:spPr>
        <p:txBody>
          <a:bodyPr wrap="none" lIns="98790" tIns="49395" rIns="98790" bIns="49395"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n-US"/>
          </a:p>
        </p:txBody>
      </p:sp>
      <p:sp>
        <p:nvSpPr>
          <p:cNvPr id="3083" name="AutoShape 114"/>
          <p:cNvSpPr>
            <a:spLocks noChangeArrowheads="1"/>
          </p:cNvSpPr>
          <p:nvPr/>
        </p:nvSpPr>
        <p:spPr bwMode="auto">
          <a:xfrm>
            <a:off x="34518602" y="33025289"/>
            <a:ext cx="15711890" cy="1065668"/>
          </a:xfrm>
          <a:prstGeom prst="roundRect">
            <a:avLst>
              <a:gd name="adj" fmla="val 74"/>
            </a:avLst>
          </a:prstGeom>
          <a:solidFill>
            <a:srgbClr val="501214"/>
          </a:solidFill>
          <a:ln>
            <a:noFill/>
          </a:ln>
          <a:extLst/>
        </p:spPr>
        <p:txBody>
          <a:bodyPr wrap="square" lIns="0" tIns="0" rIns="0" bIns="0" anchor="ctr" anchorCtr="1">
            <a:spAutoFit/>
          </a:bodyPr>
          <a:lstStyle/>
          <a:p>
            <a:pPr algn="ctr" eaLnBrk="1">
              <a:lnSpc>
                <a:spcPct val="104000"/>
              </a:lnSpc>
              <a:buClr>
                <a:srgbClr val="000000"/>
              </a:buClr>
              <a:buSzPct val="45000"/>
              <a:tabLst>
                <a:tab pos="782082" algn="l"/>
                <a:tab pos="1564164" algn="l"/>
                <a:tab pos="2346247" algn="l"/>
                <a:tab pos="3128328" algn="l"/>
                <a:tab pos="3910410" algn="l"/>
                <a:tab pos="4692492" algn="l"/>
                <a:tab pos="5474574" algn="l"/>
                <a:tab pos="6256656" algn="l"/>
                <a:tab pos="7038739" algn="l"/>
                <a:tab pos="7820820" algn="l"/>
                <a:tab pos="8602902" algn="l"/>
                <a:tab pos="9384984" algn="l"/>
                <a:tab pos="10167066" algn="l"/>
                <a:tab pos="10949148" algn="l"/>
                <a:tab pos="11731231" algn="l"/>
                <a:tab pos="12513312" algn="l"/>
                <a:tab pos="13295394" algn="l"/>
                <a:tab pos="14077476" algn="l"/>
              </a:tabLst>
            </a:pPr>
            <a:r>
              <a:rPr lang="en-GB" sz="6500" cap="small" dirty="0">
                <a:solidFill>
                  <a:srgbClr val="B4985A"/>
                </a:solidFill>
                <a:latin typeface="Arial" pitchFamily="34" charset="0"/>
              </a:rPr>
              <a:t>Data </a:t>
            </a:r>
            <a:r>
              <a:rPr lang="en-GB" sz="6500" cap="small" dirty="0" smtClean="0">
                <a:solidFill>
                  <a:srgbClr val="B4985A"/>
                </a:solidFill>
                <a:latin typeface="Arial" pitchFamily="34" charset="0"/>
              </a:rPr>
              <a:t>Sources &amp; Acknowledgements</a:t>
            </a:r>
            <a:endParaRPr lang="en-GB" sz="4800" cap="small" dirty="0">
              <a:solidFill>
                <a:srgbClr val="B4985A"/>
              </a:solidFill>
              <a:latin typeface="Helvetica" charset="0"/>
            </a:endParaRPr>
          </a:p>
        </p:txBody>
      </p:sp>
      <p:sp>
        <p:nvSpPr>
          <p:cNvPr id="3091" name="Rectangle 4"/>
          <p:cNvSpPr>
            <a:spLocks noChangeArrowheads="1"/>
          </p:cNvSpPr>
          <p:nvPr/>
        </p:nvSpPr>
        <p:spPr bwMode="auto">
          <a:xfrm>
            <a:off x="17602200" y="7844963"/>
            <a:ext cx="15468600" cy="2054481"/>
          </a:xfrm>
          <a:prstGeom prst="rect">
            <a:avLst/>
          </a:prstGeom>
          <a:solidFill>
            <a:srgbClr val="501214"/>
          </a:solidFill>
          <a:ln w="9525">
            <a:solidFill>
              <a:schemeClr val="tx1"/>
            </a:solidFill>
            <a:round/>
            <a:headEnd/>
            <a:tailEnd/>
          </a:ln>
        </p:spPr>
        <p:txBody>
          <a:bodyPr lIns="98790" tIns="49395" rIns="98790" bIns="49395"/>
          <a:lstStyle/>
          <a:p>
            <a:pPr algn="ctr"/>
            <a:r>
              <a:rPr lang="en-US" sz="10400" cap="small" dirty="0" smtClean="0">
                <a:solidFill>
                  <a:srgbClr val="B4985A"/>
                </a:solidFill>
              </a:rPr>
              <a:t>Purpose</a:t>
            </a:r>
            <a:endParaRPr lang="en-US" cap="small" dirty="0">
              <a:solidFill>
                <a:srgbClr val="B4985A"/>
              </a:solidFill>
            </a:endParaRPr>
          </a:p>
        </p:txBody>
      </p:sp>
      <p:sp>
        <p:nvSpPr>
          <p:cNvPr id="35" name="Rectangle 4"/>
          <p:cNvSpPr>
            <a:spLocks noChangeArrowheads="1"/>
          </p:cNvSpPr>
          <p:nvPr/>
        </p:nvSpPr>
        <p:spPr bwMode="auto">
          <a:xfrm>
            <a:off x="1119353" y="3850926"/>
            <a:ext cx="14568426" cy="2029615"/>
          </a:xfrm>
          <a:prstGeom prst="rect">
            <a:avLst/>
          </a:prstGeom>
          <a:solidFill>
            <a:srgbClr val="501214"/>
          </a:solidFill>
          <a:ln w="9525">
            <a:solidFill>
              <a:schemeClr val="tx1"/>
            </a:solidFill>
            <a:round/>
            <a:headEnd/>
            <a:tailEnd/>
          </a:ln>
        </p:spPr>
        <p:txBody>
          <a:bodyPr lIns="98790" tIns="49395" rIns="98790" bIns="49395"/>
          <a:lstStyle/>
          <a:p>
            <a:pPr algn="ctr"/>
            <a:r>
              <a:rPr lang="en-US" sz="10400" cap="small" dirty="0" smtClean="0">
                <a:solidFill>
                  <a:srgbClr val="B4985A"/>
                </a:solidFill>
              </a:rPr>
              <a:t>Specialized GIS Layers</a:t>
            </a:r>
            <a:endParaRPr lang="en-US" cap="small" dirty="0">
              <a:solidFill>
                <a:srgbClr val="B4985A"/>
              </a:solidFill>
            </a:endParaRPr>
          </a:p>
        </p:txBody>
      </p:sp>
      <p:sp>
        <p:nvSpPr>
          <p:cNvPr id="40" name="Rectangle 4"/>
          <p:cNvSpPr>
            <a:spLocks noChangeArrowheads="1"/>
          </p:cNvSpPr>
          <p:nvPr/>
        </p:nvSpPr>
        <p:spPr bwMode="auto">
          <a:xfrm>
            <a:off x="34518601" y="22868008"/>
            <a:ext cx="15682003" cy="1959429"/>
          </a:xfrm>
          <a:prstGeom prst="rect">
            <a:avLst/>
          </a:prstGeom>
          <a:solidFill>
            <a:srgbClr val="501214"/>
          </a:solidFill>
          <a:ln w="9525">
            <a:solidFill>
              <a:schemeClr val="tx1"/>
            </a:solidFill>
            <a:round/>
            <a:headEnd/>
            <a:tailEnd/>
          </a:ln>
        </p:spPr>
        <p:txBody>
          <a:bodyPr lIns="98790" tIns="49395" rIns="98790" bIns="49395"/>
          <a:lstStyle/>
          <a:p>
            <a:pPr algn="ctr"/>
            <a:r>
              <a:rPr lang="en-US" sz="10400" cap="small" dirty="0" smtClean="0">
                <a:solidFill>
                  <a:srgbClr val="B4985A"/>
                </a:solidFill>
              </a:rPr>
              <a:t>Conclusion</a:t>
            </a:r>
            <a:endParaRPr lang="en-US" cap="small" dirty="0">
              <a:solidFill>
                <a:srgbClr val="B4985A"/>
              </a:solidFil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79274" y="3606138"/>
            <a:ext cx="3947168" cy="3938024"/>
          </a:xfrm>
          <a:prstGeom prst="rect">
            <a:avLst/>
          </a:prstGeom>
        </p:spPr>
      </p:pic>
      <p:sp>
        <p:nvSpPr>
          <p:cNvPr id="18" name="Content Placeholder 5"/>
          <p:cNvSpPr txBox="1">
            <a:spLocks/>
          </p:cNvSpPr>
          <p:nvPr/>
        </p:nvSpPr>
        <p:spPr>
          <a:xfrm>
            <a:off x="17645300" y="10200245"/>
            <a:ext cx="15303612" cy="5954155"/>
          </a:xfrm>
          <a:prstGeom prst="rect">
            <a:avLst/>
          </a:prstGeom>
        </p:spPr>
        <p:txBody>
          <a:bodyPr>
            <a:noAutofit/>
          </a:bodyPr>
          <a:lstStyle>
            <a:lvl1pPr marL="466506" indent="-349879" algn="l" defTabSz="493946" rtl="0" eaLnBrk="0" fontAlgn="base" hangingPunct="0">
              <a:lnSpc>
                <a:spcPct val="97000"/>
              </a:lnSpc>
              <a:spcBef>
                <a:spcPct val="0"/>
              </a:spcBef>
              <a:spcAft>
                <a:spcPts val="1540"/>
              </a:spcAft>
              <a:buClr>
                <a:srgbClr val="000000"/>
              </a:buClr>
              <a:buSzPct val="45000"/>
              <a:buFont typeface="StarSymbol" charset="0"/>
              <a:buChar char="●"/>
              <a:defRPr sz="3500">
                <a:solidFill>
                  <a:srgbClr val="000000"/>
                </a:solidFill>
                <a:latin typeface="+mn-lt"/>
                <a:ea typeface="MS PGothic" pitchFamily="34" charset="-128"/>
                <a:cs typeface="+mn-cs"/>
              </a:defRPr>
            </a:lvl1pPr>
            <a:lvl2pPr marL="933010" indent="-310432" algn="l" defTabSz="493946" rtl="0" eaLnBrk="0" fontAlgn="base" hangingPunct="0">
              <a:lnSpc>
                <a:spcPct val="97000"/>
              </a:lnSpc>
              <a:spcBef>
                <a:spcPct val="0"/>
              </a:spcBef>
              <a:spcAft>
                <a:spcPts val="1229"/>
              </a:spcAft>
              <a:buClr>
                <a:srgbClr val="000000"/>
              </a:buClr>
              <a:buSzPct val="75000"/>
              <a:buFont typeface="StarSymbol" charset="0"/>
              <a:buChar char="–"/>
              <a:defRPr sz="3100">
                <a:solidFill>
                  <a:srgbClr val="000000"/>
                </a:solidFill>
                <a:latin typeface="+mn-lt"/>
                <a:ea typeface="HG Mincho Light J;MS Gothic;HG " charset="0"/>
                <a:cs typeface="+mn-cs"/>
              </a:defRPr>
            </a:lvl2pPr>
            <a:lvl3pPr marL="1399516" indent="-233253" algn="l" defTabSz="493946" rtl="0" eaLnBrk="0" fontAlgn="base" hangingPunct="0">
              <a:lnSpc>
                <a:spcPct val="97000"/>
              </a:lnSpc>
              <a:spcBef>
                <a:spcPct val="0"/>
              </a:spcBef>
              <a:spcAft>
                <a:spcPts val="919"/>
              </a:spcAft>
              <a:buClr>
                <a:srgbClr val="000000"/>
              </a:buClr>
              <a:buSzPct val="45000"/>
              <a:buFont typeface="StarSymbol" charset="0"/>
              <a:buChar char="●"/>
              <a:defRPr sz="2500">
                <a:solidFill>
                  <a:srgbClr val="000000"/>
                </a:solidFill>
                <a:latin typeface="+mn-lt"/>
                <a:ea typeface="HG Mincho Light J;MS Gothic;HG " charset="0"/>
                <a:cs typeface="+mn-cs"/>
              </a:defRPr>
            </a:lvl3pPr>
            <a:lvl4pPr marL="1866020" indent="-233253" algn="l" defTabSz="493946" rtl="0" eaLnBrk="0" fontAlgn="base" hangingPunct="0">
              <a:lnSpc>
                <a:spcPct val="97000"/>
              </a:lnSpc>
              <a:spcBef>
                <a:spcPct val="0"/>
              </a:spcBef>
              <a:spcAft>
                <a:spcPts val="621"/>
              </a:spcAft>
              <a:buClr>
                <a:srgbClr val="000000"/>
              </a:buClr>
              <a:buSzPct val="75000"/>
              <a:buFont typeface="StarSymbol" charset="0"/>
              <a:buChar char="–"/>
              <a:defRPr sz="2100">
                <a:solidFill>
                  <a:srgbClr val="000000"/>
                </a:solidFill>
                <a:latin typeface="+mn-lt"/>
                <a:ea typeface="HG Mincho Light J;MS Gothic;HG " charset="0"/>
                <a:cs typeface="+mn-cs"/>
              </a:defRPr>
            </a:lvl4pPr>
            <a:lvl5pPr marL="2332526" indent="-233253" algn="l" defTabSz="493946" rtl="0" eaLnBrk="0" fontAlgn="base" hangingPunct="0">
              <a:lnSpc>
                <a:spcPct val="97000"/>
              </a:lnSpc>
              <a:spcBef>
                <a:spcPct val="0"/>
              </a:spcBef>
              <a:spcAft>
                <a:spcPts val="311"/>
              </a:spcAft>
              <a:buClr>
                <a:srgbClr val="000000"/>
              </a:buClr>
              <a:buSzPct val="45000"/>
              <a:buFont typeface="StarSymbol" charset="0"/>
              <a:buChar char="●"/>
              <a:defRPr sz="2100">
                <a:solidFill>
                  <a:srgbClr val="000000"/>
                </a:solidFill>
                <a:latin typeface="+mn-lt"/>
                <a:ea typeface="HG Mincho Light J;MS Gothic;HG " charset="0"/>
                <a:cs typeface="+mn-cs"/>
              </a:defRPr>
            </a:lvl5pPr>
            <a:lvl6pPr marL="2826472" indent="-233253" algn="l" defTabSz="493946" rtl="0" fontAlgn="base" hangingPunct="0">
              <a:lnSpc>
                <a:spcPct val="97000"/>
              </a:lnSpc>
              <a:spcBef>
                <a:spcPct val="0"/>
              </a:spcBef>
              <a:spcAft>
                <a:spcPts val="311"/>
              </a:spcAft>
              <a:buClr>
                <a:srgbClr val="000000"/>
              </a:buClr>
              <a:buSzPct val="45000"/>
              <a:buFont typeface="StarSymbol" charset="0"/>
              <a:buChar char="●"/>
              <a:defRPr sz="2100">
                <a:solidFill>
                  <a:srgbClr val="000000"/>
                </a:solidFill>
                <a:latin typeface="+mn-lt"/>
                <a:ea typeface="HG Mincho Light J;MS Gothic;HG " charset="0"/>
                <a:cs typeface="+mn-cs"/>
              </a:defRPr>
            </a:lvl6pPr>
            <a:lvl7pPr marL="3320418" indent="-233253" algn="l" defTabSz="493946" rtl="0" fontAlgn="base" hangingPunct="0">
              <a:lnSpc>
                <a:spcPct val="97000"/>
              </a:lnSpc>
              <a:spcBef>
                <a:spcPct val="0"/>
              </a:spcBef>
              <a:spcAft>
                <a:spcPts val="311"/>
              </a:spcAft>
              <a:buClr>
                <a:srgbClr val="000000"/>
              </a:buClr>
              <a:buSzPct val="45000"/>
              <a:buFont typeface="StarSymbol" charset="0"/>
              <a:buChar char="●"/>
              <a:defRPr sz="2100">
                <a:solidFill>
                  <a:srgbClr val="000000"/>
                </a:solidFill>
                <a:latin typeface="+mn-lt"/>
                <a:ea typeface="HG Mincho Light J;MS Gothic;HG " charset="0"/>
                <a:cs typeface="+mn-cs"/>
              </a:defRPr>
            </a:lvl7pPr>
            <a:lvl8pPr marL="3814365" indent="-233253" algn="l" defTabSz="493946" rtl="0" fontAlgn="base" hangingPunct="0">
              <a:lnSpc>
                <a:spcPct val="97000"/>
              </a:lnSpc>
              <a:spcBef>
                <a:spcPct val="0"/>
              </a:spcBef>
              <a:spcAft>
                <a:spcPts val="311"/>
              </a:spcAft>
              <a:buClr>
                <a:srgbClr val="000000"/>
              </a:buClr>
              <a:buSzPct val="45000"/>
              <a:buFont typeface="StarSymbol" charset="0"/>
              <a:buChar char="●"/>
              <a:defRPr sz="2100">
                <a:solidFill>
                  <a:srgbClr val="000000"/>
                </a:solidFill>
                <a:latin typeface="+mn-lt"/>
                <a:ea typeface="HG Mincho Light J;MS Gothic;HG " charset="0"/>
                <a:cs typeface="+mn-cs"/>
              </a:defRPr>
            </a:lvl8pPr>
            <a:lvl9pPr marL="4308311" indent="-233253" algn="l" defTabSz="493946" rtl="0" fontAlgn="base" hangingPunct="0">
              <a:lnSpc>
                <a:spcPct val="97000"/>
              </a:lnSpc>
              <a:spcBef>
                <a:spcPct val="0"/>
              </a:spcBef>
              <a:spcAft>
                <a:spcPts val="311"/>
              </a:spcAft>
              <a:buClr>
                <a:srgbClr val="000000"/>
              </a:buClr>
              <a:buSzPct val="45000"/>
              <a:buFont typeface="StarSymbol" charset="0"/>
              <a:buChar char="●"/>
              <a:defRPr sz="2100">
                <a:solidFill>
                  <a:srgbClr val="000000"/>
                </a:solidFill>
                <a:latin typeface="+mn-lt"/>
                <a:ea typeface="HG Mincho Light J;MS Gothic;HG " charset="0"/>
                <a:cs typeface="+mn-cs"/>
              </a:defRPr>
            </a:lvl9pPr>
          </a:lstStyle>
          <a:p>
            <a:pPr marL="114300" indent="1588">
              <a:buFont typeface="StarSymbol" charset="0"/>
              <a:buNone/>
            </a:pPr>
            <a:r>
              <a:rPr lang="en-US" sz="3600" kern="0" dirty="0" smtClean="0">
                <a:latin typeface="Arial" panose="020B0604020202020204" pitchFamily="34" charset="0"/>
                <a:cs typeface="Arial" panose="020B0604020202020204" pitchFamily="34" charset="0"/>
              </a:rPr>
              <a:t>Provide the city of San Marcos with the tools and information required to adopt zoning regulations that will protect and preserve the air space surrounding the San Marcos Municipal Airport and ensure its growth.</a:t>
            </a:r>
          </a:p>
          <a:p>
            <a:pPr marL="1598613" indent="-1939925">
              <a:buNone/>
            </a:pPr>
            <a:r>
              <a:rPr lang="en-US" sz="3600" kern="0" dirty="0" smtClean="0">
                <a:latin typeface="Arial" panose="020B0604020202020204" pitchFamily="34" charset="0"/>
                <a:cs typeface="Arial" panose="020B0604020202020204" pitchFamily="34" charset="0"/>
              </a:rPr>
              <a:t>Task 1: </a:t>
            </a:r>
            <a:r>
              <a:rPr lang="en-US" sz="3600" kern="0" dirty="0">
                <a:latin typeface="Arial" panose="020B0604020202020204" pitchFamily="34" charset="0"/>
                <a:cs typeface="Arial" panose="020B0604020202020204" pitchFamily="34" charset="0"/>
              </a:rPr>
              <a:t>Create specialized GIS layers</a:t>
            </a:r>
          </a:p>
          <a:p>
            <a:pPr marL="1598613" indent="-1939925">
              <a:buNone/>
            </a:pPr>
            <a:r>
              <a:rPr lang="en-US" sz="3600" kern="0" dirty="0" smtClean="0">
                <a:latin typeface="Arial" panose="020B0604020202020204" pitchFamily="34" charset="0"/>
                <a:cs typeface="Arial" panose="020B0604020202020204" pitchFamily="34" charset="0"/>
              </a:rPr>
              <a:t>Task 2: </a:t>
            </a:r>
            <a:r>
              <a:rPr lang="en-US" sz="3600" kern="0" dirty="0">
                <a:latin typeface="Arial" panose="020B0604020202020204" pitchFamily="34" charset="0"/>
                <a:cs typeface="Arial" panose="020B0604020202020204" pitchFamily="34" charset="0"/>
              </a:rPr>
              <a:t>Develop a user-friendly interactive screening tool using Manifold that can identify maximum allowable heights and current penetrations in imaginary </a:t>
            </a:r>
            <a:r>
              <a:rPr lang="en-US" sz="3600" kern="0" dirty="0" smtClean="0">
                <a:latin typeface="Arial" panose="020B0604020202020204" pitchFamily="34" charset="0"/>
                <a:cs typeface="Arial" panose="020B0604020202020204" pitchFamily="34" charset="0"/>
              </a:rPr>
              <a:t>surfaces</a:t>
            </a:r>
          </a:p>
          <a:p>
            <a:pPr marL="1598613" indent="-1939925">
              <a:buNone/>
            </a:pPr>
            <a:r>
              <a:rPr lang="en-US" sz="3600" kern="0" dirty="0" smtClean="0">
                <a:latin typeface="Arial" panose="020B0604020202020204" pitchFamily="34" charset="0"/>
                <a:cs typeface="Arial" panose="020B0604020202020204" pitchFamily="34" charset="0"/>
              </a:rPr>
              <a:t>Task 3: Create </a:t>
            </a:r>
            <a:r>
              <a:rPr lang="en-US" sz="3600" kern="0" dirty="0">
                <a:latin typeface="Arial" panose="020B0604020202020204" pitchFamily="34" charset="0"/>
                <a:cs typeface="Arial" panose="020B0604020202020204" pitchFamily="34" charset="0"/>
              </a:rPr>
              <a:t>an updated hazard-zoning map for the San Marcos Municipal Airport</a:t>
            </a:r>
          </a:p>
          <a:p>
            <a:pPr marL="1598613" indent="-1939925">
              <a:buNone/>
            </a:pPr>
            <a:endParaRPr lang="en-US" sz="3600" kern="0" dirty="0" smtClean="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2870" t="4185" r="16381" b="4689"/>
          <a:stretch/>
        </p:blipFill>
        <p:spPr>
          <a:xfrm>
            <a:off x="990600" y="18206048"/>
            <a:ext cx="14831429" cy="11158269"/>
          </a:xfrm>
          <a:prstGeom prst="rect">
            <a:avLst/>
          </a:prstGeom>
          <a:ln w="12700">
            <a:solidFill>
              <a:schemeClr val="bg2"/>
            </a:solidFill>
          </a:ln>
        </p:spPr>
      </p:pic>
      <p:sp>
        <p:nvSpPr>
          <p:cNvPr id="26" name="Rectangle 4"/>
          <p:cNvSpPr>
            <a:spLocks noChangeArrowheads="1"/>
          </p:cNvSpPr>
          <p:nvPr/>
        </p:nvSpPr>
        <p:spPr bwMode="auto">
          <a:xfrm>
            <a:off x="34518602" y="3886018"/>
            <a:ext cx="15656986" cy="1959429"/>
          </a:xfrm>
          <a:prstGeom prst="rect">
            <a:avLst/>
          </a:prstGeom>
          <a:solidFill>
            <a:srgbClr val="501214"/>
          </a:solidFill>
          <a:ln w="9525">
            <a:solidFill>
              <a:schemeClr val="tx1"/>
            </a:solidFill>
            <a:round/>
            <a:headEnd/>
            <a:tailEnd/>
          </a:ln>
        </p:spPr>
        <p:txBody>
          <a:bodyPr lIns="98790" tIns="49395" rIns="98790" bIns="49395"/>
          <a:lstStyle/>
          <a:p>
            <a:pPr algn="ctr"/>
            <a:r>
              <a:rPr lang="en-US" sz="10400" cap="small" dirty="0" smtClean="0">
                <a:solidFill>
                  <a:srgbClr val="B4985A"/>
                </a:solidFill>
              </a:rPr>
              <a:t>Hazard Zoning Map</a:t>
            </a:r>
            <a:endParaRPr lang="en-US" cap="small" dirty="0">
              <a:solidFill>
                <a:srgbClr val="B4985A"/>
              </a:solidFill>
            </a:endParaRPr>
          </a:p>
        </p:txBody>
      </p:sp>
      <p:sp>
        <p:nvSpPr>
          <p:cNvPr id="8" name="TextBox 7"/>
          <p:cNvSpPr txBox="1"/>
          <p:nvPr/>
        </p:nvSpPr>
        <p:spPr>
          <a:xfrm>
            <a:off x="34518600" y="34090957"/>
            <a:ext cx="14988764" cy="1938992"/>
          </a:xfrm>
          <a:prstGeom prst="rect">
            <a:avLst/>
          </a:prstGeom>
          <a:noFill/>
        </p:spPr>
        <p:txBody>
          <a:bodyPr wrap="square" rtlCol="0">
            <a:spAutoFit/>
          </a:bodyPr>
          <a:lstStyle/>
          <a:p>
            <a:r>
              <a:rPr lang="en-US" sz="2400" b="1" dirty="0" smtClean="0">
                <a:solidFill>
                  <a:schemeClr val="bg2"/>
                </a:solidFill>
                <a:latin typeface="Arial" panose="020B0604020202020204" pitchFamily="34" charset="0"/>
                <a:cs typeface="Arial" panose="020B0604020202020204" pitchFamily="34" charset="0"/>
              </a:rPr>
              <a:t>Acknowledgements</a:t>
            </a:r>
            <a:r>
              <a:rPr lang="en-US" sz="2400" dirty="0" smtClean="0">
                <a:solidFill>
                  <a:schemeClr val="bg2"/>
                </a:solidFill>
                <a:latin typeface="Arial" panose="020B0604020202020204" pitchFamily="34" charset="0"/>
                <a:cs typeface="Arial" panose="020B0604020202020204" pitchFamily="34" charset="0"/>
              </a:rPr>
              <a:t>: Mr. Daniel Benson, Texas Department of Transportation, Dr. </a:t>
            </a:r>
            <a:r>
              <a:rPr lang="en-US" sz="2400" dirty="0" err="1" smtClean="0">
                <a:solidFill>
                  <a:schemeClr val="bg2"/>
                </a:solidFill>
                <a:latin typeface="Arial" panose="020B0604020202020204" pitchFamily="34" charset="0"/>
                <a:cs typeface="Arial" panose="020B0604020202020204" pitchFamily="34" charset="0"/>
              </a:rPr>
              <a:t>Yongmei</a:t>
            </a:r>
            <a:r>
              <a:rPr lang="en-US" sz="2400" dirty="0" smtClean="0">
                <a:solidFill>
                  <a:schemeClr val="bg2"/>
                </a:solidFill>
                <a:latin typeface="Arial" panose="020B0604020202020204" pitchFamily="34" charset="0"/>
                <a:cs typeface="Arial" panose="020B0604020202020204" pitchFamily="34" charset="0"/>
              </a:rPr>
              <a:t> Lu, and Ryan </a:t>
            </a:r>
            <a:r>
              <a:rPr lang="en-US" sz="2400" dirty="0" err="1" smtClean="0">
                <a:solidFill>
                  <a:schemeClr val="bg2"/>
                </a:solidFill>
                <a:latin typeface="Arial" panose="020B0604020202020204" pitchFamily="34" charset="0"/>
                <a:cs typeface="Arial" panose="020B0604020202020204" pitchFamily="34" charset="0"/>
              </a:rPr>
              <a:t>Schuermann</a:t>
            </a:r>
            <a:endParaRPr lang="en-US" sz="2400" dirty="0" smtClean="0">
              <a:solidFill>
                <a:schemeClr val="bg2"/>
              </a:solidFill>
              <a:latin typeface="Arial" panose="020B0604020202020204" pitchFamily="34" charset="0"/>
              <a:cs typeface="Arial" panose="020B0604020202020204" pitchFamily="34" charset="0"/>
            </a:endParaRPr>
          </a:p>
          <a:p>
            <a:r>
              <a:rPr lang="en-US" sz="2400" b="1" dirty="0" smtClean="0">
                <a:solidFill>
                  <a:schemeClr val="bg2"/>
                </a:solidFill>
                <a:latin typeface="Arial" panose="020B0604020202020204" pitchFamily="34" charset="0"/>
                <a:cs typeface="Arial" panose="020B0604020202020204" pitchFamily="34" charset="0"/>
              </a:rPr>
              <a:t>Our Team</a:t>
            </a:r>
            <a:r>
              <a:rPr lang="en-US" sz="2400" dirty="0" smtClean="0">
                <a:solidFill>
                  <a:schemeClr val="bg2"/>
                </a:solidFill>
                <a:latin typeface="Arial" panose="020B0604020202020204" pitchFamily="34" charset="0"/>
                <a:cs typeface="Arial" panose="020B0604020202020204" pitchFamily="34" charset="0"/>
              </a:rPr>
              <a:t>: </a:t>
            </a:r>
            <a:r>
              <a:rPr lang="en-US" sz="2400" kern="0" dirty="0">
                <a:solidFill>
                  <a:schemeClr val="bg2"/>
                </a:solidFill>
                <a:latin typeface="Arial" panose="020B0604020202020204" pitchFamily="34" charset="0"/>
                <a:cs typeface="Arial" panose="020B0604020202020204" pitchFamily="34" charset="0"/>
              </a:rPr>
              <a:t>Jason </a:t>
            </a:r>
            <a:r>
              <a:rPr lang="en-US" sz="2400" kern="0" dirty="0" smtClean="0">
                <a:solidFill>
                  <a:schemeClr val="bg2"/>
                </a:solidFill>
                <a:latin typeface="Arial" panose="020B0604020202020204" pitchFamily="34" charset="0"/>
                <a:cs typeface="Arial" panose="020B0604020202020204" pitchFamily="34" charset="0"/>
              </a:rPr>
              <a:t>Ford, Patricia Michel, Grayson Jones, and Casey Carpenter</a:t>
            </a:r>
          </a:p>
          <a:p>
            <a:r>
              <a:rPr lang="en-US" sz="2400" b="1" dirty="0" smtClean="0">
                <a:solidFill>
                  <a:schemeClr val="bg2"/>
                </a:solidFill>
                <a:latin typeface="Arial" panose="020B0604020202020204" pitchFamily="34" charset="0"/>
                <a:cs typeface="Arial" panose="020B0604020202020204" pitchFamily="34" charset="0"/>
              </a:rPr>
              <a:t>Data Sources</a:t>
            </a:r>
            <a:r>
              <a:rPr lang="en-US" sz="2400" dirty="0" smtClean="0">
                <a:solidFill>
                  <a:schemeClr val="bg2"/>
                </a:solidFill>
                <a:latin typeface="Arial" panose="020B0604020202020204" pitchFamily="34" charset="0"/>
                <a:cs typeface="Arial" panose="020B0604020202020204" pitchFamily="34" charset="0"/>
              </a:rPr>
              <a:t>: Federal Aviation Administration Code of Federal Regulation Title 14 Part 77, TNRIS, Texas Department of Transportation, City Of San Marcos, Geo-Air Consulting</a:t>
            </a:r>
            <a:endParaRPr lang="en-US" sz="2400" dirty="0">
              <a:solidFill>
                <a:schemeClr val="bg2"/>
              </a:solidFill>
              <a:latin typeface="Arial" panose="020B0604020202020204" pitchFamily="34" charset="0"/>
              <a:cs typeface="Arial" panose="020B0604020202020204" pitchFamily="34" charset="0"/>
            </a:endParaRPr>
          </a:p>
        </p:txBody>
      </p:sp>
      <p:sp>
        <p:nvSpPr>
          <p:cNvPr id="9" name="TextBox 8"/>
          <p:cNvSpPr txBox="1"/>
          <p:nvPr/>
        </p:nvSpPr>
        <p:spPr>
          <a:xfrm>
            <a:off x="1119353" y="15006747"/>
            <a:ext cx="14568425" cy="2862322"/>
          </a:xfrm>
          <a:prstGeom prst="rect">
            <a:avLst/>
          </a:prstGeom>
          <a:noFill/>
        </p:spPr>
        <p:txBody>
          <a:bodyPr wrap="square" rtlCol="0">
            <a:spAutoFit/>
          </a:bodyPr>
          <a:lstStyle/>
          <a:p>
            <a:r>
              <a:rPr lang="en-US" sz="3600" b="1" dirty="0" smtClean="0">
                <a:solidFill>
                  <a:schemeClr val="bg2"/>
                </a:solidFill>
                <a:latin typeface="Arial" panose="020B0604020202020204" pitchFamily="34" charset="0"/>
                <a:cs typeface="Arial" panose="020B0604020202020204" pitchFamily="34" charset="0"/>
              </a:rPr>
              <a:t>Imaginary Surface Polygons Methodology: </a:t>
            </a:r>
            <a:r>
              <a:rPr lang="en-US" sz="3600" dirty="0" smtClean="0">
                <a:solidFill>
                  <a:schemeClr val="bg2"/>
                </a:solidFill>
                <a:latin typeface="Arial" panose="020B0604020202020204" pitchFamily="34" charset="0"/>
                <a:cs typeface="Arial" panose="020B0604020202020204" pitchFamily="34" charset="0"/>
              </a:rPr>
              <a:t>To create our maximum allowable height raster we began by creating polygon representing each imaginary surface based on imported CAD files. We edited the vertices of each polygon to have Z values equal to that surfaces height and slope.</a:t>
            </a:r>
            <a:endParaRPr lang="en-US" sz="3600" b="1" dirty="0">
              <a:solidFill>
                <a:schemeClr val="bg2"/>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t="4612" r="4602" b="5026"/>
          <a:stretch/>
        </p:blipFill>
        <p:spPr>
          <a:xfrm>
            <a:off x="34518601" y="6201718"/>
            <a:ext cx="15656987" cy="10236190"/>
          </a:xfrm>
          <a:prstGeom prst="rect">
            <a:avLst/>
          </a:prstGeom>
          <a:ln w="12700">
            <a:solidFill>
              <a:schemeClr val="bg2"/>
            </a:solidFill>
          </a:ln>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9353" y="6070299"/>
            <a:ext cx="14568425" cy="8911858"/>
          </a:xfrm>
          <a:prstGeom prst="rect">
            <a:avLst/>
          </a:prstGeom>
        </p:spPr>
      </p:pic>
      <p:sp>
        <p:nvSpPr>
          <p:cNvPr id="14" name="TextBox 13"/>
          <p:cNvSpPr txBox="1"/>
          <p:nvPr/>
        </p:nvSpPr>
        <p:spPr>
          <a:xfrm>
            <a:off x="985102" y="29668887"/>
            <a:ext cx="14836927" cy="6186309"/>
          </a:xfrm>
          <a:prstGeom prst="rect">
            <a:avLst/>
          </a:prstGeom>
          <a:noFill/>
        </p:spPr>
        <p:txBody>
          <a:bodyPr wrap="square" rtlCol="0">
            <a:spAutoFit/>
          </a:bodyPr>
          <a:lstStyle/>
          <a:p>
            <a:r>
              <a:rPr lang="en-US" sz="3600" b="1" dirty="0" smtClean="0">
                <a:solidFill>
                  <a:schemeClr val="bg2"/>
                </a:solidFill>
                <a:latin typeface="Arial" panose="020B0604020202020204" pitchFamily="34" charset="0"/>
                <a:cs typeface="Arial" panose="020B0604020202020204" pitchFamily="34" charset="0"/>
              </a:rPr>
              <a:t>Maximum Allowable Height Raster Methodology:</a:t>
            </a:r>
          </a:p>
          <a:p>
            <a:pPr marL="571500" indent="-571500">
              <a:buFont typeface="Arial" panose="020B0604020202020204" pitchFamily="34" charset="0"/>
              <a:buChar char="•"/>
            </a:pPr>
            <a:r>
              <a:rPr lang="en-US" sz="3600" dirty="0" smtClean="0">
                <a:solidFill>
                  <a:schemeClr val="bg2"/>
                </a:solidFill>
                <a:latin typeface="Arial" panose="020B0604020202020204" pitchFamily="34" charset="0"/>
                <a:cs typeface="Arial" panose="020B0604020202020204" pitchFamily="34" charset="0"/>
              </a:rPr>
              <a:t>Polygons </a:t>
            </a:r>
            <a:r>
              <a:rPr lang="en-US" sz="3600" dirty="0">
                <a:solidFill>
                  <a:schemeClr val="bg2"/>
                </a:solidFill>
                <a:latin typeface="Arial" panose="020B0604020202020204" pitchFamily="34" charset="0"/>
                <a:cs typeface="Arial" panose="020B0604020202020204" pitchFamily="34" charset="0"/>
              </a:rPr>
              <a:t>to T</a:t>
            </a:r>
            <a:r>
              <a:rPr lang="en-US" sz="3600" dirty="0" smtClean="0">
                <a:solidFill>
                  <a:schemeClr val="bg2"/>
                </a:solidFill>
                <a:latin typeface="Arial" panose="020B0604020202020204" pitchFamily="34" charset="0"/>
                <a:cs typeface="Arial" panose="020B0604020202020204" pitchFamily="34" charset="0"/>
              </a:rPr>
              <a:t>riangulated </a:t>
            </a:r>
            <a:r>
              <a:rPr lang="en-US" sz="3600" dirty="0">
                <a:solidFill>
                  <a:schemeClr val="bg2"/>
                </a:solidFill>
                <a:latin typeface="Arial" panose="020B0604020202020204" pitchFamily="34" charset="0"/>
                <a:cs typeface="Arial" panose="020B0604020202020204" pitchFamily="34" charset="0"/>
              </a:rPr>
              <a:t>I</a:t>
            </a:r>
            <a:r>
              <a:rPr lang="en-US" sz="3600" dirty="0" smtClean="0">
                <a:solidFill>
                  <a:schemeClr val="bg2"/>
                </a:solidFill>
                <a:latin typeface="Arial" panose="020B0604020202020204" pitchFamily="34" charset="0"/>
                <a:cs typeface="Arial" panose="020B0604020202020204" pitchFamily="34" charset="0"/>
              </a:rPr>
              <a:t>rregular </a:t>
            </a:r>
            <a:r>
              <a:rPr lang="en-US" sz="3600" dirty="0">
                <a:solidFill>
                  <a:schemeClr val="bg2"/>
                </a:solidFill>
                <a:latin typeface="Arial" panose="020B0604020202020204" pitchFamily="34" charset="0"/>
                <a:cs typeface="Arial" panose="020B0604020202020204" pitchFamily="34" charset="0"/>
              </a:rPr>
              <a:t>N</a:t>
            </a:r>
            <a:r>
              <a:rPr lang="en-US" sz="3600" dirty="0" smtClean="0">
                <a:solidFill>
                  <a:schemeClr val="bg2"/>
                </a:solidFill>
                <a:latin typeface="Arial" panose="020B0604020202020204" pitchFamily="34" charset="0"/>
                <a:cs typeface="Arial" panose="020B0604020202020204" pitchFamily="34" charset="0"/>
              </a:rPr>
              <a:t>etwork </a:t>
            </a:r>
            <a:r>
              <a:rPr lang="en-US" sz="3600" dirty="0">
                <a:solidFill>
                  <a:schemeClr val="bg2"/>
                </a:solidFill>
                <a:latin typeface="Arial" panose="020B0604020202020204" pitchFamily="34" charset="0"/>
                <a:cs typeface="Arial" panose="020B0604020202020204" pitchFamily="34" charset="0"/>
              </a:rPr>
              <a:t>to interpolate elevation </a:t>
            </a:r>
            <a:r>
              <a:rPr lang="en-US" sz="3600" dirty="0" smtClean="0">
                <a:solidFill>
                  <a:schemeClr val="bg2"/>
                </a:solidFill>
                <a:latin typeface="Arial" panose="020B0604020202020204" pitchFamily="34" charset="0"/>
                <a:cs typeface="Arial" panose="020B0604020202020204" pitchFamily="34" charset="0"/>
              </a:rPr>
              <a:t>values for entire regulated airspace</a:t>
            </a:r>
          </a:p>
          <a:p>
            <a:pPr marL="571500" indent="-571500">
              <a:buFont typeface="Arial" panose="020B0604020202020204" pitchFamily="34" charset="0"/>
              <a:buChar char="•"/>
            </a:pPr>
            <a:r>
              <a:rPr lang="en-US" sz="3600" dirty="0" smtClean="0">
                <a:solidFill>
                  <a:schemeClr val="bg2"/>
                </a:solidFill>
                <a:latin typeface="Arial" panose="020B0604020202020204" pitchFamily="34" charset="0"/>
                <a:cs typeface="Arial" panose="020B0604020202020204" pitchFamily="34" charset="0"/>
              </a:rPr>
              <a:t>Converted TIN layers to raster format</a:t>
            </a:r>
          </a:p>
          <a:p>
            <a:pPr marL="571500" indent="-571500">
              <a:buFont typeface="Arial" panose="020B0604020202020204" pitchFamily="34" charset="0"/>
              <a:buChar char="•"/>
            </a:pPr>
            <a:r>
              <a:rPr lang="en-US" sz="3600" dirty="0" smtClean="0">
                <a:solidFill>
                  <a:schemeClr val="bg2"/>
                </a:solidFill>
                <a:latin typeface="Arial" panose="020B0604020202020204" pitchFamily="34" charset="0"/>
                <a:cs typeface="Arial" panose="020B0604020202020204" pitchFamily="34" charset="0"/>
              </a:rPr>
              <a:t>Combined raster layers into one layer </a:t>
            </a:r>
            <a:r>
              <a:rPr lang="en-US" sz="3600" dirty="0">
                <a:solidFill>
                  <a:schemeClr val="bg2"/>
                </a:solidFill>
                <a:latin typeface="Arial" panose="020B0604020202020204" pitchFamily="34" charset="0"/>
                <a:cs typeface="Arial" panose="020B0604020202020204" pitchFamily="34" charset="0"/>
              </a:rPr>
              <a:t>that </a:t>
            </a:r>
            <a:r>
              <a:rPr lang="en-US" sz="3600" dirty="0" smtClean="0">
                <a:solidFill>
                  <a:schemeClr val="bg2"/>
                </a:solidFill>
                <a:latin typeface="Arial" panose="020B0604020202020204" pitchFamily="34" charset="0"/>
                <a:cs typeface="Arial" panose="020B0604020202020204" pitchFamily="34" charset="0"/>
              </a:rPr>
              <a:t>contains </a:t>
            </a:r>
            <a:r>
              <a:rPr lang="en-US" sz="3600" dirty="0">
                <a:solidFill>
                  <a:schemeClr val="bg2"/>
                </a:solidFill>
                <a:latin typeface="Arial" panose="020B0604020202020204" pitchFamily="34" charset="0"/>
                <a:cs typeface="Arial" panose="020B0604020202020204" pitchFamily="34" charset="0"/>
              </a:rPr>
              <a:t>the lowest </a:t>
            </a:r>
            <a:r>
              <a:rPr lang="en-US" sz="3600" dirty="0" smtClean="0">
                <a:solidFill>
                  <a:schemeClr val="bg2"/>
                </a:solidFill>
                <a:latin typeface="Arial" panose="020B0604020202020204" pitchFamily="34" charset="0"/>
                <a:cs typeface="Arial" panose="020B0604020202020204" pitchFamily="34" charset="0"/>
              </a:rPr>
              <a:t>elevation</a:t>
            </a:r>
          </a:p>
          <a:p>
            <a:pPr marL="571500" indent="-571500">
              <a:buFont typeface="Arial" panose="020B0604020202020204" pitchFamily="34" charset="0"/>
              <a:buChar char="•"/>
            </a:pPr>
            <a:r>
              <a:rPr lang="en-US" sz="3600" dirty="0" smtClean="0">
                <a:solidFill>
                  <a:schemeClr val="bg2"/>
                </a:solidFill>
                <a:latin typeface="Arial" panose="020B0604020202020204" pitchFamily="34" charset="0"/>
                <a:cs typeface="Arial" panose="020B0604020202020204" pitchFamily="34" charset="0"/>
              </a:rPr>
              <a:t>Calculated the </a:t>
            </a:r>
            <a:r>
              <a:rPr lang="en-US" sz="3600" dirty="0">
                <a:solidFill>
                  <a:schemeClr val="bg2"/>
                </a:solidFill>
                <a:latin typeface="Arial" panose="020B0604020202020204" pitchFamily="34" charset="0"/>
                <a:cs typeface="Arial" panose="020B0604020202020204" pitchFamily="34" charset="0"/>
              </a:rPr>
              <a:t>difference </a:t>
            </a:r>
            <a:r>
              <a:rPr lang="en-US" sz="3600" dirty="0" smtClean="0">
                <a:solidFill>
                  <a:schemeClr val="bg2"/>
                </a:solidFill>
                <a:latin typeface="Arial" panose="020B0604020202020204" pitchFamily="34" charset="0"/>
                <a:cs typeface="Arial" panose="020B0604020202020204" pitchFamily="34" charset="0"/>
              </a:rPr>
              <a:t>between lowest elevation layer and ground elevation layer</a:t>
            </a:r>
          </a:p>
          <a:p>
            <a:pPr marL="571500" indent="-571500">
              <a:buFont typeface="Arial" panose="020B0604020202020204" pitchFamily="34" charset="0"/>
              <a:buChar char="•"/>
            </a:pPr>
            <a:endParaRPr lang="en-US" sz="3600" dirty="0" smtClean="0">
              <a:solidFill>
                <a:schemeClr val="bg2"/>
              </a:solidFill>
              <a:latin typeface="Arial" panose="020B0604020202020204" pitchFamily="34" charset="0"/>
              <a:cs typeface="Arial" panose="020B0604020202020204" pitchFamily="34" charset="0"/>
            </a:endParaRPr>
          </a:p>
          <a:p>
            <a:pPr marL="577850"/>
            <a:r>
              <a:rPr lang="en-US" sz="3600" b="1" dirty="0" smtClean="0">
                <a:solidFill>
                  <a:schemeClr val="bg2"/>
                </a:solidFill>
                <a:latin typeface="Arial" panose="020B0604020202020204" pitchFamily="34" charset="0"/>
                <a:cs typeface="Arial" panose="020B0604020202020204" pitchFamily="34" charset="0"/>
              </a:rPr>
              <a:t>Each </a:t>
            </a:r>
            <a:r>
              <a:rPr lang="en-US" sz="3600" b="1" dirty="0">
                <a:solidFill>
                  <a:schemeClr val="bg2"/>
                </a:solidFill>
                <a:latin typeface="Arial" panose="020B0604020202020204" pitchFamily="34" charset="0"/>
                <a:cs typeface="Arial" panose="020B0604020202020204" pitchFamily="34" charset="0"/>
              </a:rPr>
              <a:t>cell value in this raster represents the height (in feet) from the ground to the lowest civil airport imaginary surface</a:t>
            </a:r>
            <a:r>
              <a:rPr lang="en-US" sz="3600" b="1" dirty="0" smtClean="0">
                <a:solidFill>
                  <a:schemeClr val="bg2"/>
                </a:solidFill>
                <a:latin typeface="Arial" panose="020B0604020202020204" pitchFamily="34" charset="0"/>
                <a:cs typeface="Arial" panose="020B0604020202020204" pitchFamily="34" charset="0"/>
              </a:rPr>
              <a:t>.</a:t>
            </a:r>
            <a:endParaRPr lang="en-US" sz="3600" b="1" dirty="0">
              <a:solidFill>
                <a:schemeClr val="bg2"/>
              </a:solidFill>
              <a:latin typeface="Arial" panose="020B0604020202020204" pitchFamily="34" charset="0"/>
              <a:cs typeface="Arial" panose="020B0604020202020204" pitchFamily="34" charset="0"/>
            </a:endParaRPr>
          </a:p>
        </p:txBody>
      </p:sp>
      <p:sp>
        <p:nvSpPr>
          <p:cNvPr id="16" name="TextBox 15"/>
          <p:cNvSpPr txBox="1"/>
          <p:nvPr/>
        </p:nvSpPr>
        <p:spPr>
          <a:xfrm>
            <a:off x="34788437" y="16973651"/>
            <a:ext cx="7224545" cy="3970318"/>
          </a:xfrm>
          <a:prstGeom prst="rect">
            <a:avLst/>
          </a:prstGeom>
          <a:noFill/>
        </p:spPr>
        <p:txBody>
          <a:bodyPr wrap="square" numCol="1" rtlCol="0">
            <a:spAutoFit/>
          </a:bodyPr>
          <a:lstStyle/>
          <a:p>
            <a:r>
              <a:rPr lang="en-US" sz="3600" b="1" dirty="0" smtClean="0">
                <a:solidFill>
                  <a:schemeClr val="bg2"/>
                </a:solidFill>
                <a:latin typeface="Arial" panose="020B0604020202020204" pitchFamily="34" charset="0"/>
                <a:cs typeface="Arial" panose="020B0604020202020204" pitchFamily="34" charset="0"/>
              </a:rPr>
              <a:t>Includes:</a:t>
            </a:r>
          </a:p>
          <a:p>
            <a:pPr marL="571500" indent="-571500">
              <a:buFont typeface="Arial" panose="020B0604020202020204" pitchFamily="34" charset="0"/>
              <a:buChar char="•"/>
            </a:pPr>
            <a:r>
              <a:rPr lang="en-US" sz="3600" dirty="0" smtClean="0">
                <a:solidFill>
                  <a:schemeClr val="bg2"/>
                </a:solidFill>
                <a:latin typeface="Arial" panose="020B0604020202020204" pitchFamily="34" charset="0"/>
                <a:cs typeface="Arial" panose="020B0604020202020204" pitchFamily="34" charset="0"/>
              </a:rPr>
              <a:t>Base Layer from National Geographic</a:t>
            </a:r>
          </a:p>
          <a:p>
            <a:pPr marL="571500" indent="-571500">
              <a:buFont typeface="Arial" panose="020B0604020202020204" pitchFamily="34" charset="0"/>
              <a:buChar char="•"/>
            </a:pPr>
            <a:r>
              <a:rPr lang="en-US" sz="3600" dirty="0" smtClean="0">
                <a:solidFill>
                  <a:schemeClr val="bg2"/>
                </a:solidFill>
                <a:latin typeface="Arial" panose="020B0604020202020204" pitchFamily="34" charset="0"/>
                <a:cs typeface="Arial" panose="020B0604020202020204" pitchFamily="34" charset="0"/>
              </a:rPr>
              <a:t>Terrain Contours</a:t>
            </a:r>
          </a:p>
          <a:p>
            <a:pPr marL="571500" indent="-571500">
              <a:buFont typeface="Arial" panose="020B0604020202020204" pitchFamily="34" charset="0"/>
              <a:buChar char="•"/>
            </a:pPr>
            <a:r>
              <a:rPr lang="en-US" sz="3600" dirty="0" smtClean="0">
                <a:solidFill>
                  <a:schemeClr val="bg2"/>
                </a:solidFill>
                <a:latin typeface="Arial" panose="020B0604020202020204" pitchFamily="34" charset="0"/>
                <a:cs typeface="Arial" panose="020B0604020202020204" pitchFamily="34" charset="0"/>
              </a:rPr>
              <a:t>Counties</a:t>
            </a:r>
          </a:p>
          <a:p>
            <a:pPr marL="571500" indent="-571500">
              <a:buFont typeface="Arial" panose="020B0604020202020204" pitchFamily="34" charset="0"/>
              <a:buChar char="•"/>
            </a:pPr>
            <a:r>
              <a:rPr lang="en-US" sz="3600" dirty="0" smtClean="0">
                <a:solidFill>
                  <a:schemeClr val="bg2"/>
                </a:solidFill>
                <a:latin typeface="Arial" panose="020B0604020202020204" pitchFamily="34" charset="0"/>
                <a:cs typeface="Arial" panose="020B0604020202020204" pitchFamily="34" charset="0"/>
              </a:rPr>
              <a:t>Cities</a:t>
            </a:r>
          </a:p>
          <a:p>
            <a:pPr marL="571500" indent="-571500">
              <a:buFont typeface="Arial" panose="020B0604020202020204" pitchFamily="34" charset="0"/>
              <a:buChar char="•"/>
            </a:pPr>
            <a:r>
              <a:rPr lang="en-US" sz="3600" dirty="0" smtClean="0">
                <a:solidFill>
                  <a:schemeClr val="bg2"/>
                </a:solidFill>
                <a:latin typeface="Arial" panose="020B0604020202020204" pitchFamily="34" charset="0"/>
                <a:cs typeface="Arial" panose="020B0604020202020204" pitchFamily="34" charset="0"/>
              </a:rPr>
              <a:t>Roads</a:t>
            </a:r>
          </a:p>
        </p:txBody>
      </p:sp>
      <p:sp>
        <p:nvSpPr>
          <p:cNvPr id="17" name="TextBox 16"/>
          <p:cNvSpPr txBox="1"/>
          <p:nvPr/>
        </p:nvSpPr>
        <p:spPr>
          <a:xfrm>
            <a:off x="17823361" y="18798480"/>
            <a:ext cx="15125551" cy="6186309"/>
          </a:xfrm>
          <a:prstGeom prst="rect">
            <a:avLst/>
          </a:prstGeom>
          <a:noFill/>
        </p:spPr>
        <p:txBody>
          <a:bodyPr wrap="square" rtlCol="0">
            <a:spAutoFit/>
          </a:bodyPr>
          <a:lstStyle/>
          <a:p>
            <a:r>
              <a:rPr lang="en-US" sz="3600" b="1" dirty="0" smtClean="0">
                <a:solidFill>
                  <a:schemeClr val="bg2"/>
                </a:solidFill>
                <a:latin typeface="Arial" panose="020B0604020202020204" pitchFamily="34" charset="0"/>
                <a:cs typeface="Arial" panose="020B0604020202020204" pitchFamily="34" charset="0"/>
              </a:rPr>
              <a:t>Interactive Tool Features:</a:t>
            </a:r>
            <a:endParaRPr lang="en-US" sz="3600" b="1" dirty="0">
              <a:solidFill>
                <a:schemeClr val="bg2"/>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600" dirty="0" smtClean="0">
                <a:solidFill>
                  <a:schemeClr val="bg2"/>
                </a:solidFill>
                <a:latin typeface="Arial" panose="020B0604020202020204" pitchFamily="34" charset="0"/>
                <a:cs typeface="Arial" panose="020B0604020202020204" pitchFamily="34" charset="0"/>
              </a:rPr>
              <a:t>Includes county </a:t>
            </a:r>
            <a:r>
              <a:rPr lang="en-US" sz="3600" dirty="0">
                <a:solidFill>
                  <a:schemeClr val="bg2"/>
                </a:solidFill>
                <a:latin typeface="Arial" panose="020B0604020202020204" pitchFamily="34" charset="0"/>
                <a:cs typeface="Arial" panose="020B0604020202020204" pitchFamily="34" charset="0"/>
              </a:rPr>
              <a:t>boundaries, city boundaries, and county </a:t>
            </a:r>
            <a:r>
              <a:rPr lang="en-US" sz="3600" dirty="0" smtClean="0">
                <a:solidFill>
                  <a:schemeClr val="bg2"/>
                </a:solidFill>
                <a:latin typeface="Arial" panose="020B0604020202020204" pitchFamily="34" charset="0"/>
                <a:cs typeface="Arial" panose="020B0604020202020204" pitchFamily="34" charset="0"/>
              </a:rPr>
              <a:t>parcels, penetrating obstacles, and </a:t>
            </a:r>
            <a:r>
              <a:rPr lang="en-US" sz="3600" dirty="0">
                <a:solidFill>
                  <a:schemeClr val="bg2"/>
                </a:solidFill>
                <a:latin typeface="Arial" panose="020B0604020202020204" pitchFamily="34" charset="0"/>
                <a:cs typeface="Arial" panose="020B0604020202020204" pitchFamily="34" charset="0"/>
              </a:rPr>
              <a:t>the imaginary </a:t>
            </a:r>
            <a:r>
              <a:rPr lang="en-US" sz="3600" dirty="0" smtClean="0">
                <a:solidFill>
                  <a:schemeClr val="bg2"/>
                </a:solidFill>
                <a:latin typeface="Arial" panose="020B0604020202020204" pitchFamily="34" charset="0"/>
                <a:cs typeface="Arial" panose="020B0604020202020204" pitchFamily="34" charset="0"/>
              </a:rPr>
              <a:t>surfaces</a:t>
            </a:r>
          </a:p>
          <a:p>
            <a:pPr marL="571500" indent="-571500">
              <a:buFont typeface="Arial" panose="020B0604020202020204" pitchFamily="34" charset="0"/>
              <a:buChar char="•"/>
            </a:pPr>
            <a:r>
              <a:rPr lang="en-US" sz="3600" dirty="0">
                <a:solidFill>
                  <a:schemeClr val="bg2"/>
                </a:solidFill>
                <a:latin typeface="Arial" panose="020B0604020202020204" pitchFamily="34" charset="0"/>
                <a:cs typeface="Arial" panose="020B0604020202020204" pitchFamily="34" charset="0"/>
              </a:rPr>
              <a:t>Users will be able to zoom in and out, query, toggle layers (on/off</a:t>
            </a:r>
            <a:r>
              <a:rPr lang="en-US" sz="3600" dirty="0" smtClean="0">
                <a:solidFill>
                  <a:schemeClr val="bg2"/>
                </a:solidFill>
                <a:latin typeface="Arial" panose="020B0604020202020204" pitchFamily="34" charset="0"/>
                <a:cs typeface="Arial" panose="020B0604020202020204" pitchFamily="34" charset="0"/>
              </a:rPr>
              <a:t>)</a:t>
            </a:r>
          </a:p>
          <a:p>
            <a:pPr marL="571500" indent="-571500">
              <a:buFont typeface="Arial" panose="020B0604020202020204" pitchFamily="34" charset="0"/>
              <a:buChar char="•"/>
            </a:pPr>
            <a:r>
              <a:rPr lang="en-US" sz="3600" dirty="0">
                <a:solidFill>
                  <a:schemeClr val="bg2"/>
                </a:solidFill>
                <a:latin typeface="Arial" panose="020B0604020202020204" pitchFamily="34" charset="0"/>
                <a:cs typeface="Arial" panose="020B0604020202020204" pitchFamily="34" charset="0"/>
              </a:rPr>
              <a:t>Ability to identify the maximum allowable height within the imaginary </a:t>
            </a:r>
            <a:r>
              <a:rPr lang="en-US" sz="3600" dirty="0" smtClean="0">
                <a:solidFill>
                  <a:schemeClr val="bg2"/>
                </a:solidFill>
                <a:latin typeface="Arial" panose="020B0604020202020204" pitchFamily="34" charset="0"/>
                <a:cs typeface="Arial" panose="020B0604020202020204" pitchFamily="34" charset="0"/>
              </a:rPr>
              <a:t>surfaces</a:t>
            </a:r>
            <a:endParaRPr lang="en-US" sz="3600" dirty="0">
              <a:solidFill>
                <a:schemeClr val="bg2"/>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600" dirty="0">
                <a:solidFill>
                  <a:schemeClr val="bg2"/>
                </a:solidFill>
                <a:latin typeface="Arial" panose="020B0604020202020204" pitchFamily="34" charset="0"/>
                <a:cs typeface="Arial" panose="020B0604020202020204" pitchFamily="34" charset="0"/>
              </a:rPr>
              <a:t>Pop-up windows </a:t>
            </a:r>
            <a:r>
              <a:rPr lang="en-US" sz="3600" dirty="0" smtClean="0">
                <a:solidFill>
                  <a:schemeClr val="bg2"/>
                </a:solidFill>
                <a:latin typeface="Arial" panose="020B0604020202020204" pitchFamily="34" charset="0"/>
                <a:cs typeface="Arial" panose="020B0604020202020204" pitchFamily="34" charset="0"/>
              </a:rPr>
              <a:t>can display </a:t>
            </a:r>
            <a:r>
              <a:rPr lang="en-US" sz="3600" dirty="0">
                <a:solidFill>
                  <a:schemeClr val="bg2"/>
                </a:solidFill>
                <a:latin typeface="Arial" panose="020B0604020202020204" pitchFamily="34" charset="0"/>
                <a:cs typeface="Arial" panose="020B0604020202020204" pitchFamily="34" charset="0"/>
              </a:rPr>
              <a:t>data such as elevation, latitude, and longitude for </a:t>
            </a:r>
            <a:r>
              <a:rPr lang="en-US" sz="3600" dirty="0" smtClean="0">
                <a:solidFill>
                  <a:schemeClr val="bg2"/>
                </a:solidFill>
                <a:latin typeface="Arial" panose="020B0604020202020204" pitchFamily="34" charset="0"/>
                <a:cs typeface="Arial" panose="020B0604020202020204" pitchFamily="34" charset="0"/>
              </a:rPr>
              <a:t>penetrations</a:t>
            </a:r>
            <a:endParaRPr lang="en-US" sz="3600" dirty="0">
              <a:solidFill>
                <a:schemeClr val="bg2"/>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600" dirty="0">
                <a:solidFill>
                  <a:schemeClr val="bg2"/>
                </a:solidFill>
                <a:latin typeface="Arial" panose="020B0604020202020204" pitchFamily="34" charset="0"/>
                <a:cs typeface="Arial" panose="020B0604020202020204" pitchFamily="34" charset="0"/>
              </a:rPr>
              <a:t>Users will be able to </a:t>
            </a:r>
            <a:r>
              <a:rPr lang="en-US" sz="3600" dirty="0" smtClean="0">
                <a:solidFill>
                  <a:schemeClr val="bg2"/>
                </a:solidFill>
                <a:latin typeface="Arial" panose="020B0604020202020204" pitchFamily="34" charset="0"/>
                <a:cs typeface="Arial" panose="020B0604020202020204" pitchFamily="34" charset="0"/>
              </a:rPr>
              <a:t>query </a:t>
            </a:r>
            <a:r>
              <a:rPr lang="en-US" sz="3600" dirty="0">
                <a:solidFill>
                  <a:schemeClr val="bg2"/>
                </a:solidFill>
                <a:latin typeface="Arial" panose="020B0604020202020204" pitchFamily="34" charset="0"/>
                <a:cs typeface="Arial" panose="020B0604020202020204" pitchFamily="34" charset="0"/>
              </a:rPr>
              <a:t>parcels in the </a:t>
            </a:r>
            <a:r>
              <a:rPr lang="en-US" sz="3600" dirty="0" smtClean="0">
                <a:solidFill>
                  <a:schemeClr val="bg2"/>
                </a:solidFill>
                <a:latin typeface="Arial" panose="020B0604020202020204" pitchFamily="34" charset="0"/>
                <a:cs typeface="Arial" panose="020B0604020202020204" pitchFamily="34" charset="0"/>
              </a:rPr>
              <a:t>regulated airspace in order </a:t>
            </a:r>
            <a:r>
              <a:rPr lang="en-US" sz="3600" dirty="0">
                <a:solidFill>
                  <a:schemeClr val="bg2"/>
                </a:solidFill>
                <a:latin typeface="Arial" panose="020B0604020202020204" pitchFamily="34" charset="0"/>
                <a:cs typeface="Arial" panose="020B0604020202020204" pitchFamily="34" charset="0"/>
              </a:rPr>
              <a:t>to find out if they fall within the hazard zones as well as the maximum and minimum allowable heights </a:t>
            </a:r>
            <a:r>
              <a:rPr lang="en-US" sz="3600" dirty="0" smtClean="0">
                <a:solidFill>
                  <a:schemeClr val="bg2"/>
                </a:solidFill>
                <a:latin typeface="Arial" panose="020B0604020202020204" pitchFamily="34" charset="0"/>
                <a:cs typeface="Arial" panose="020B0604020202020204" pitchFamily="34" charset="0"/>
              </a:rPr>
              <a:t>for parcels within the zones </a:t>
            </a:r>
            <a:endParaRPr lang="en-US" sz="3600" dirty="0">
              <a:solidFill>
                <a:schemeClr val="bg2"/>
              </a:solidFill>
              <a:latin typeface="Arial" panose="020B0604020202020204" pitchFamily="34" charset="0"/>
              <a:cs typeface="Arial" panose="020B0604020202020204" pitchFamily="34" charset="0"/>
            </a:endParaRPr>
          </a:p>
        </p:txBody>
      </p:sp>
      <p:sp>
        <p:nvSpPr>
          <p:cNvPr id="41" name="Rectangle 4"/>
          <p:cNvSpPr>
            <a:spLocks noChangeArrowheads="1"/>
          </p:cNvSpPr>
          <p:nvPr/>
        </p:nvSpPr>
        <p:spPr bwMode="auto">
          <a:xfrm>
            <a:off x="17602200" y="16437908"/>
            <a:ext cx="15468600" cy="2054481"/>
          </a:xfrm>
          <a:prstGeom prst="rect">
            <a:avLst/>
          </a:prstGeom>
          <a:solidFill>
            <a:srgbClr val="501214"/>
          </a:solidFill>
          <a:ln w="9525">
            <a:solidFill>
              <a:schemeClr val="tx1"/>
            </a:solidFill>
            <a:round/>
            <a:headEnd/>
            <a:tailEnd/>
          </a:ln>
        </p:spPr>
        <p:txBody>
          <a:bodyPr lIns="98790" tIns="49395" rIns="98790" bIns="49395"/>
          <a:lstStyle/>
          <a:p>
            <a:pPr algn="ctr"/>
            <a:r>
              <a:rPr lang="en-US" sz="10400" cap="small" dirty="0" smtClean="0">
                <a:solidFill>
                  <a:srgbClr val="B4985A"/>
                </a:solidFill>
              </a:rPr>
              <a:t>Interactive Tool</a:t>
            </a:r>
            <a:endParaRPr lang="en-US" cap="small" dirty="0">
              <a:solidFill>
                <a:srgbClr val="B4985A"/>
              </a:solidFill>
            </a:endParaRPr>
          </a:p>
        </p:txBody>
      </p:sp>
      <p:sp>
        <p:nvSpPr>
          <p:cNvPr id="22" name="TextBox 21"/>
          <p:cNvSpPr txBox="1"/>
          <p:nvPr/>
        </p:nvSpPr>
        <p:spPr>
          <a:xfrm>
            <a:off x="19583400" y="25499220"/>
            <a:ext cx="9525000" cy="523220"/>
          </a:xfrm>
          <a:prstGeom prst="rect">
            <a:avLst/>
          </a:prstGeom>
          <a:solidFill>
            <a:schemeClr val="tx1"/>
          </a:solidFill>
        </p:spPr>
        <p:txBody>
          <a:bodyPr wrap="square" rtlCol="0">
            <a:spAutoFit/>
          </a:bodyPr>
          <a:lstStyle/>
          <a:p>
            <a:r>
              <a:rPr lang="en-US" sz="2800" b="1" dirty="0" smtClean="0">
                <a:solidFill>
                  <a:schemeClr val="bg2"/>
                </a:solidFill>
                <a:latin typeface="Arial" panose="020B0604020202020204" pitchFamily="34" charset="0"/>
                <a:cs typeface="Arial" panose="020B0604020202020204" pitchFamily="34" charset="0"/>
              </a:rPr>
              <a:t>Example of Parcel Query from Interactive </a:t>
            </a:r>
            <a:r>
              <a:rPr lang="en-US" sz="2800" b="1" dirty="0" smtClean="0">
                <a:solidFill>
                  <a:schemeClr val="bg2"/>
                </a:solidFill>
                <a:latin typeface="Arial" panose="020B0604020202020204" pitchFamily="34" charset="0"/>
                <a:cs typeface="Arial" panose="020B0604020202020204" pitchFamily="34" charset="0"/>
              </a:rPr>
              <a:t>Tool</a:t>
            </a:r>
            <a:endParaRPr lang="en-US" sz="2800" b="1" dirty="0">
              <a:solidFill>
                <a:schemeClr val="bg2"/>
              </a:solidFill>
              <a:latin typeface="Arial" panose="020B0604020202020204" pitchFamily="34" charset="0"/>
              <a:cs typeface="Arial" panose="020B0604020202020204" pitchFamily="34" charset="0"/>
            </a:endParaRPr>
          </a:p>
        </p:txBody>
      </p:sp>
      <p:sp>
        <p:nvSpPr>
          <p:cNvPr id="23" name="Rectangle 22"/>
          <p:cNvSpPr/>
          <p:nvPr/>
        </p:nvSpPr>
        <p:spPr>
          <a:xfrm>
            <a:off x="34518600" y="24874095"/>
            <a:ext cx="15695849" cy="6740307"/>
          </a:xfrm>
          <a:prstGeom prst="rect">
            <a:avLst/>
          </a:prstGeom>
        </p:spPr>
        <p:txBody>
          <a:bodyPr wrap="square">
            <a:spAutoFit/>
          </a:bodyPr>
          <a:lstStyle/>
          <a:p>
            <a:r>
              <a:rPr lang="en-US" sz="3600" dirty="0" smtClean="0">
                <a:solidFill>
                  <a:schemeClr val="bg2"/>
                </a:solidFill>
                <a:latin typeface="Arial" panose="020B0604020202020204" pitchFamily="34" charset="0"/>
                <a:cs typeface="Arial" panose="020B0604020202020204" pitchFamily="34" charset="0"/>
              </a:rPr>
              <a:t>The specialized GIS layers created can be used by </a:t>
            </a:r>
            <a:r>
              <a:rPr lang="en-US" sz="3600" dirty="0" err="1" smtClean="0">
                <a:solidFill>
                  <a:schemeClr val="bg2"/>
                </a:solidFill>
                <a:latin typeface="Arial" panose="020B0604020202020204" pitchFamily="34" charset="0"/>
                <a:cs typeface="Arial" panose="020B0604020202020204" pitchFamily="34" charset="0"/>
              </a:rPr>
              <a:t>TxDOT</a:t>
            </a:r>
            <a:r>
              <a:rPr lang="en-US" sz="3600" dirty="0" smtClean="0">
                <a:solidFill>
                  <a:schemeClr val="bg2"/>
                </a:solidFill>
                <a:latin typeface="Arial" panose="020B0604020202020204" pitchFamily="34" charset="0"/>
                <a:cs typeface="Arial" panose="020B0604020202020204" pitchFamily="34" charset="0"/>
              </a:rPr>
              <a:t> and the City of San Marcos for future projects.</a:t>
            </a:r>
          </a:p>
          <a:p>
            <a:endParaRPr lang="en-US" sz="3600" dirty="0" smtClean="0">
              <a:solidFill>
                <a:schemeClr val="bg2"/>
              </a:solidFill>
              <a:latin typeface="Arial" panose="020B0604020202020204" pitchFamily="34" charset="0"/>
              <a:cs typeface="Arial" panose="020B0604020202020204" pitchFamily="34" charset="0"/>
            </a:endParaRPr>
          </a:p>
          <a:p>
            <a:r>
              <a:rPr lang="en-US" sz="3600" dirty="0">
                <a:solidFill>
                  <a:schemeClr val="bg2"/>
                </a:solidFill>
                <a:latin typeface="Arial" panose="020B0604020202020204" pitchFamily="34" charset="0"/>
                <a:cs typeface="Arial" panose="020B0604020202020204" pitchFamily="34" charset="0"/>
              </a:rPr>
              <a:t>The interactive </a:t>
            </a:r>
            <a:r>
              <a:rPr lang="en-US" sz="3600" dirty="0" smtClean="0">
                <a:solidFill>
                  <a:schemeClr val="bg2"/>
                </a:solidFill>
                <a:latin typeface="Arial" panose="020B0604020202020204" pitchFamily="34" charset="0"/>
                <a:cs typeface="Arial" panose="020B0604020202020204" pitchFamily="34" charset="0"/>
              </a:rPr>
              <a:t>tool </a:t>
            </a:r>
            <a:r>
              <a:rPr lang="en-US" sz="3600" dirty="0">
                <a:solidFill>
                  <a:schemeClr val="bg2"/>
                </a:solidFill>
                <a:latin typeface="Arial" panose="020B0604020202020204" pitchFamily="34" charset="0"/>
                <a:cs typeface="Arial" panose="020B0604020202020204" pitchFamily="34" charset="0"/>
              </a:rPr>
              <a:t>allows the general public to view their parcel and see if it is affected by regulated airspaces. This tool will aide the City if San Marcos in drafting zoning regulations to prevent new buildings or other obstructions from penetrating the regulated airspace.</a:t>
            </a:r>
          </a:p>
          <a:p>
            <a:endParaRPr lang="en-US" sz="3600" dirty="0" smtClean="0">
              <a:solidFill>
                <a:schemeClr val="bg2"/>
              </a:solidFill>
              <a:latin typeface="Arial" panose="020B0604020202020204" pitchFamily="34" charset="0"/>
              <a:cs typeface="Arial" panose="020B0604020202020204" pitchFamily="34" charset="0"/>
            </a:endParaRPr>
          </a:p>
          <a:p>
            <a:r>
              <a:rPr lang="en-US" sz="3600" dirty="0">
                <a:solidFill>
                  <a:schemeClr val="bg2"/>
                </a:solidFill>
                <a:latin typeface="Arial" panose="020B0604020202020204" pitchFamily="34" charset="0"/>
                <a:cs typeface="Arial" panose="020B0604020202020204" pitchFamily="34" charset="0"/>
              </a:rPr>
              <a:t>Updated a draft map to a digital hazard zoning map with current active runways and surrounding regulated airspace. An electronic version will support future updates as the needs of San Marcos grows.</a:t>
            </a:r>
          </a:p>
          <a:p>
            <a:endParaRPr lang="en-US" sz="3600" dirty="0">
              <a:solidFill>
                <a:schemeClr val="bg2"/>
              </a:solidFill>
              <a:latin typeface="Arial" panose="020B0604020202020204" pitchFamily="34" charset="0"/>
              <a:cs typeface="Arial" panose="020B0604020202020204" pitchFamily="34" charset="0"/>
            </a:endParaRPr>
          </a:p>
        </p:txBody>
      </p:sp>
      <p:sp>
        <p:nvSpPr>
          <p:cNvPr id="24" name="Rounded Rectangle 23"/>
          <p:cNvSpPr/>
          <p:nvPr/>
        </p:nvSpPr>
        <p:spPr bwMode="auto">
          <a:xfrm>
            <a:off x="713389" y="533400"/>
            <a:ext cx="49876266" cy="35567337"/>
          </a:xfrm>
          <a:prstGeom prst="roundRect">
            <a:avLst>
              <a:gd name="adj" fmla="val 1648"/>
            </a:avLst>
          </a:prstGeom>
          <a:noFill/>
          <a:ln w="19050" cap="flat" cmpd="sng" algn="ctr">
            <a:solidFill>
              <a:schemeClr val="bg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effectLst/>
              <a:latin typeface="Times New Roman" charset="0"/>
              <a:ea typeface="ＭＳ Ｐゴシック" charset="0"/>
            </a:endParaRPr>
          </a:p>
        </p:txBody>
      </p:sp>
      <p:sp>
        <p:nvSpPr>
          <p:cNvPr id="3157" name="AutoShape 85"/>
          <p:cNvSpPr>
            <a:spLocks noChangeArrowheads="1"/>
          </p:cNvSpPr>
          <p:nvPr/>
        </p:nvSpPr>
        <p:spPr bwMode="auto">
          <a:xfrm>
            <a:off x="713390" y="533400"/>
            <a:ext cx="49876266" cy="3038930"/>
          </a:xfrm>
          <a:prstGeom prst="roundRect">
            <a:avLst>
              <a:gd name="adj" fmla="val 111"/>
            </a:avLst>
          </a:prstGeom>
          <a:solidFill>
            <a:srgbClr val="501214"/>
          </a:solidFill>
          <a:ln w="38160">
            <a:solidFill>
              <a:schemeClr val="bg2">
                <a:lumMod val="95000"/>
                <a:lumOff val="5000"/>
              </a:schemeClr>
            </a:solidFill>
            <a:round/>
            <a:headEnd/>
            <a:tailEnd/>
          </a:ln>
        </p:spPr>
        <p:txBody>
          <a:bodyPr wrap="none" anchor="ctr"/>
          <a:lstStyle/>
          <a:p>
            <a:pPr algn="ctr">
              <a:defRPr/>
            </a:pPr>
            <a:r>
              <a:rPr lang="en-US" sz="9600" b="1" cap="small" dirty="0">
                <a:solidFill>
                  <a:srgbClr val="B4985A"/>
                </a:solidFill>
              </a:rPr>
              <a:t>San Marcos Municipal Airport Airspace Planning Project</a:t>
            </a:r>
          </a:p>
          <a:p>
            <a:pPr algn="ctr">
              <a:defRPr/>
            </a:pPr>
            <a:r>
              <a:rPr lang="en-US" sz="3600" dirty="0" smtClean="0">
                <a:solidFill>
                  <a:srgbClr val="B4985A"/>
                </a:solidFill>
                <a:latin typeface="Times New Roman" charset="0"/>
                <a:ea typeface="ＭＳ Ｐゴシック" charset="0"/>
              </a:rPr>
              <a:t>Texas State University Geography – GIS Design and Implementation</a:t>
            </a:r>
            <a:endParaRPr lang="en-US" sz="3600" dirty="0">
              <a:solidFill>
                <a:srgbClr val="B4985A"/>
              </a:solidFill>
              <a:latin typeface="Times New Roman" charset="0"/>
              <a:ea typeface="ＭＳ Ｐゴシック" charset="0"/>
            </a:endParaRPr>
          </a:p>
        </p:txBody>
      </p:sp>
      <p:pic>
        <p:nvPicPr>
          <p:cNvPr id="3086" name="Picture 113"/>
          <p:cNvPicPr>
            <a:picLocks noChangeAspect="1"/>
          </p:cNvPicPr>
          <p:nvPr/>
        </p:nvPicPr>
        <p:blipFill>
          <a:blip r:embed="rId10">
            <a:extLst>
              <a:ext uri="{28A0092B-C50C-407E-A947-70E740481C1C}">
                <a14:useLocalDpi xmlns:a14="http://schemas.microsoft.com/office/drawing/2010/main" val="0"/>
              </a:ext>
            </a:extLst>
          </a:blip>
          <a:stretch>
            <a:fillRect/>
          </a:stretch>
        </p:blipFill>
        <p:spPr bwMode="auto">
          <a:xfrm>
            <a:off x="990600" y="625037"/>
            <a:ext cx="6846011" cy="288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786800" y="625037"/>
            <a:ext cx="3657600" cy="2887579"/>
          </a:xfrm>
          <a:prstGeom prst="rect">
            <a:avLst/>
          </a:prstGeom>
        </p:spPr>
      </p:pic>
      <p:sp>
        <p:nvSpPr>
          <p:cNvPr id="5" name="Rectangle 4"/>
          <p:cNvSpPr/>
          <p:nvPr/>
        </p:nvSpPr>
        <p:spPr bwMode="auto">
          <a:xfrm>
            <a:off x="2773758" y="2495550"/>
            <a:ext cx="2743200" cy="3810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effectLst/>
              <a:latin typeface="Times New Roman" charset="0"/>
              <a:ea typeface="ＭＳ Ｐゴシック" charset="0"/>
            </a:endParaRPr>
          </a:p>
        </p:txBody>
      </p:sp>
      <p:sp>
        <p:nvSpPr>
          <p:cNvPr id="3" name="Rectangle 2"/>
          <p:cNvSpPr/>
          <p:nvPr/>
        </p:nvSpPr>
        <p:spPr>
          <a:xfrm>
            <a:off x="42347094" y="17001797"/>
            <a:ext cx="7160269" cy="2862322"/>
          </a:xfrm>
          <a:prstGeom prst="rect">
            <a:avLst/>
          </a:prstGeom>
        </p:spPr>
        <p:txBody>
          <a:bodyPr wrap="square">
            <a:spAutoFit/>
          </a:bodyPr>
          <a:lstStyle/>
          <a:p>
            <a:r>
              <a:rPr lang="en-US" sz="3600" b="1" dirty="0" smtClean="0">
                <a:solidFill>
                  <a:schemeClr val="bg2"/>
                </a:solidFill>
                <a:latin typeface="Arial" panose="020B0604020202020204" pitchFamily="34" charset="0"/>
                <a:cs typeface="Arial" panose="020B0604020202020204" pitchFamily="34" charset="0"/>
              </a:rPr>
              <a:t>Created</a:t>
            </a:r>
            <a:r>
              <a:rPr lang="en-US" sz="3600" b="1" dirty="0">
                <a:solidFill>
                  <a:schemeClr val="bg2"/>
                </a:solidFill>
                <a:latin typeface="Arial" panose="020B0604020202020204" pitchFamily="34" charset="0"/>
                <a:cs typeface="Arial" panose="020B0604020202020204" pitchFamily="34" charset="0"/>
              </a:rPr>
              <a:t>:</a:t>
            </a:r>
          </a:p>
          <a:p>
            <a:pPr marL="571500" indent="-571500">
              <a:buFont typeface="Arial" panose="020B0604020202020204" pitchFamily="34" charset="0"/>
              <a:buChar char="•"/>
            </a:pPr>
            <a:r>
              <a:rPr lang="en-US" sz="3600" dirty="0">
                <a:solidFill>
                  <a:schemeClr val="bg2"/>
                </a:solidFill>
                <a:latin typeface="Arial" panose="020B0604020202020204" pitchFamily="34" charset="0"/>
                <a:cs typeface="Arial" panose="020B0604020202020204" pitchFamily="34" charset="0"/>
              </a:rPr>
              <a:t>Specialized GIS Zoning Layers</a:t>
            </a:r>
          </a:p>
          <a:p>
            <a:pPr marL="571500" indent="-571500">
              <a:buFont typeface="Arial" panose="020B0604020202020204" pitchFamily="34" charset="0"/>
              <a:buChar char="•"/>
            </a:pPr>
            <a:r>
              <a:rPr lang="en-US" sz="3600" dirty="0">
                <a:solidFill>
                  <a:schemeClr val="bg2"/>
                </a:solidFill>
                <a:latin typeface="Arial" panose="020B0604020202020204" pitchFamily="34" charset="0"/>
                <a:cs typeface="Arial" panose="020B0604020202020204" pitchFamily="34" charset="0"/>
              </a:rPr>
              <a:t>50’ Zoning Contours</a:t>
            </a:r>
          </a:p>
          <a:p>
            <a:pPr marL="571500" indent="-571500">
              <a:buFont typeface="Arial" panose="020B0604020202020204" pitchFamily="34" charset="0"/>
              <a:buChar char="•"/>
            </a:pPr>
            <a:r>
              <a:rPr lang="en-US" sz="3600" dirty="0">
                <a:solidFill>
                  <a:schemeClr val="bg2"/>
                </a:solidFill>
                <a:latin typeface="Arial" panose="020B0604020202020204" pitchFamily="34" charset="0"/>
                <a:cs typeface="Arial" panose="020B0604020202020204" pitchFamily="34" charset="0"/>
              </a:rPr>
              <a:t>Developed user friendly </a:t>
            </a:r>
            <a:r>
              <a:rPr lang="en-US" sz="3600" dirty="0" err="1">
                <a:solidFill>
                  <a:schemeClr val="bg2"/>
                </a:solidFill>
                <a:latin typeface="Arial" panose="020B0604020202020204" pitchFamily="34" charset="0"/>
                <a:cs typeface="Arial" panose="020B0604020202020204" pitchFamily="34" charset="0"/>
              </a:rPr>
              <a:t>symbology</a:t>
            </a:r>
            <a:r>
              <a:rPr lang="en-US" sz="3600" dirty="0">
                <a:solidFill>
                  <a:schemeClr val="bg2"/>
                </a:solidFill>
                <a:latin typeface="Arial" panose="020B0604020202020204" pitchFamily="34" charset="0"/>
                <a:cs typeface="Arial" panose="020B0604020202020204" pitchFamily="34" charset="0"/>
              </a:rPr>
              <a:t> and annotations</a:t>
            </a:r>
          </a:p>
        </p:txBody>
      </p:sp>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211800" y="27297402"/>
            <a:ext cx="5566594" cy="1407077"/>
          </a:xfrm>
          <a:prstGeom prst="rect">
            <a:avLst/>
          </a:prstGeom>
        </p:spPr>
      </p:pic>
    </p:spTree>
  </p:cSld>
  <p:clrMapOvr>
    <a:overrideClrMapping bg1="dk2" tx1="lt1" bg2="dk1" tx2="lt2" accent1="accent1" accent2="accent2" accent3="accent3" accent4="accent4" accent5="accent5" accent6="accent6" hlink="hlink" folHlink="folHlink"/>
  </p:clrMapOvr>
  <p:transition spd="med"/>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Bitstream Vera Serif"/>
        <a:ea typeface="ＭＳ Ｐゴシック"/>
        <a:cs typeface="HG Mincho Light J;MS Gothic;HG "/>
      </a:majorFont>
      <a:minorFont>
        <a:latin typeface="Bitstream Vera Serif"/>
        <a:ea typeface="ＭＳ Ｐゴシック"/>
        <a:cs typeface="HG Mincho Light J;MS Gothic;HG "/>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effectLst/>
            <a:latin typeface="Times New Roman" charset="0"/>
            <a:ea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effectLst/>
            <a:latin typeface="Times New Roman"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otalTime>1480</TotalTime>
  <Words>528</Words>
  <Application>Microsoft Office PowerPoint</Application>
  <PresentationFormat>Custom</PresentationFormat>
  <Paragraphs>45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 Presentation</vt:lpstr>
      <vt:lpstr>PowerPoint Presentation</vt:lpstr>
    </vt:vector>
  </TitlesOfParts>
  <Company>_x0008_ᖤ]櫤੣獀뿿핀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Parr, David</dc:creator>
  <cp:lastModifiedBy>Carpenter, Casey</cp:lastModifiedBy>
  <cp:revision>233</cp:revision>
  <cp:lastPrinted>2013-12-05T00:28:08Z</cp:lastPrinted>
  <dcterms:modified xsi:type="dcterms:W3CDTF">2013-12-05T00:36:17Z</dcterms:modified>
</cp:coreProperties>
</file>