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56" r:id="rId2"/>
    <p:sldId id="260" r:id="rId3"/>
    <p:sldId id="262" r:id="rId4"/>
    <p:sldId id="263" r:id="rId5"/>
    <p:sldId id="266" r:id="rId6"/>
    <p:sldId id="271" r:id="rId7"/>
    <p:sldId id="279" r:id="rId8"/>
    <p:sldId id="280" r:id="rId9"/>
    <p:sldId id="272" r:id="rId10"/>
    <p:sldId id="273" r:id="rId11"/>
    <p:sldId id="281" r:id="rId12"/>
    <p:sldId id="282" r:id="rId13"/>
    <p:sldId id="283" r:id="rId14"/>
    <p:sldId id="274" r:id="rId15"/>
    <p:sldId id="275" r:id="rId16"/>
    <p:sldId id="276" r:id="rId17"/>
    <p:sldId id="278" r:id="rId18"/>
    <p:sldId id="277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E987-8F23-4D2A-83C3-C22E409D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4D82-5280-420B-9BF8-B2D2A2F43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98BA-2918-4858-BFF1-877901D40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44A5-712E-46AB-9A6D-65300B27A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6FC0-95FF-48A1-80F9-029A2F059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293F-FD81-410B-86C0-32C37EE6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E7B41-94EA-4A5C-BCB3-C8B7320A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DA59-5044-4FED-91E5-A475223A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5144-D460-4757-8EFF-EBE6B3CB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5D0E-0A40-420E-B993-DB4659FB0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C49C-7889-4086-8641-CDFB30198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BD420F22-A555-44FC-8081-29AF681C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37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825750" y="1951038"/>
            <a:ext cx="5681663" cy="1755775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GIS Development Project</a:t>
            </a:r>
            <a:br>
              <a:rPr lang="en-US" sz="3600" smtClean="0"/>
            </a:br>
            <a:r>
              <a:rPr lang="en-US" sz="2800" smtClean="0"/>
              <a:t>City of Woodcreek, TX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50" y="3989388"/>
            <a:ext cx="4191000" cy="121285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i="1" dirty="0" smtClean="0">
                <a:latin typeface="+mj-lt"/>
              </a:rPr>
              <a:t>Progress Report</a:t>
            </a:r>
            <a:endParaRPr lang="en-US" sz="1000" i="1" dirty="0" smtClean="0">
              <a:latin typeface="+mj-lt"/>
            </a:endParaRPr>
          </a:p>
          <a:p>
            <a:pPr>
              <a:defRPr/>
            </a:pPr>
            <a:endParaRPr lang="en-US" sz="1000" i="1" dirty="0">
              <a:latin typeface="+mj-lt"/>
            </a:endParaRPr>
          </a:p>
          <a:p>
            <a:pPr>
              <a:defRPr/>
            </a:pPr>
            <a:r>
              <a:rPr lang="en-US" sz="1600" i="1" dirty="0" smtClean="0">
                <a:latin typeface="+mj-lt"/>
              </a:rPr>
              <a:t>GEO 4427 Advanced GIS II</a:t>
            </a:r>
          </a:p>
        </p:txBody>
      </p:sp>
      <p:sp>
        <p:nvSpPr>
          <p:cNvPr id="3076" name="AutoShape 2" descr="https://blackboard.its.txstate.edu/courses/1/yl10-1187803033/groups/_6867_1/SCS_orb_oil2.png"/>
          <p:cNvSpPr>
            <a:spLocks noChangeAspect="1" noChangeArrowheads="1"/>
          </p:cNvSpPr>
          <p:nvPr/>
        </p:nvSpPr>
        <p:spPr bwMode="auto">
          <a:xfrm>
            <a:off x="952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7" name="AutoShape 4" descr="https://blackboard.its.txstate.edu/courses/1/yl10-1187803033/groups/_6867_1/SCS_orb_oil2.png"/>
          <p:cNvSpPr>
            <a:spLocks noChangeAspect="1" noChangeArrowheads="1"/>
          </p:cNvSpPr>
          <p:nvPr/>
        </p:nvSpPr>
        <p:spPr bwMode="auto">
          <a:xfrm>
            <a:off x="952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078" name="Picture 5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2450" y="23495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543800" cy="954087"/>
          </a:xfrm>
        </p:spPr>
        <p:txBody>
          <a:bodyPr/>
          <a:lstStyle/>
          <a:p>
            <a:pPr algn="ctr"/>
            <a:r>
              <a:rPr lang="en-US" sz="4000" smtClean="0"/>
              <a:t>Stop and Yield Sign Location Map</a:t>
            </a:r>
          </a:p>
        </p:txBody>
      </p:sp>
      <p:pic>
        <p:nvPicPr>
          <p:cNvPr id="12292" name="Content Placeholder 5" descr="Stop_Yield_Sign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0775" y="1562100"/>
            <a:ext cx="6980238" cy="5160963"/>
          </a:xfrm>
          <a:ln>
            <a:solidFill>
              <a:schemeClr val="tx1"/>
            </a:solidFill>
          </a:ln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543800" cy="954087"/>
          </a:xfrm>
        </p:spPr>
        <p:txBody>
          <a:bodyPr/>
          <a:lstStyle/>
          <a:p>
            <a:pPr algn="ctr"/>
            <a:r>
              <a:rPr lang="en-US" sz="4000" smtClean="0"/>
              <a:t>Stop and Yield Sign Location Map</a:t>
            </a:r>
          </a:p>
        </p:txBody>
      </p:sp>
      <p:pic>
        <p:nvPicPr>
          <p:cNvPr id="13316" name="Content Placeholder 15" descr="StopYieldSign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4288" y="1663700"/>
            <a:ext cx="6369050" cy="4598988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543800" cy="954087"/>
          </a:xfrm>
        </p:spPr>
        <p:txBody>
          <a:bodyPr/>
          <a:lstStyle/>
          <a:p>
            <a:pPr algn="ctr"/>
            <a:r>
              <a:rPr lang="en-US" sz="4000" smtClean="0"/>
              <a:t>Fire Hydrant Location Map</a:t>
            </a:r>
          </a:p>
        </p:txBody>
      </p:sp>
      <p:pic>
        <p:nvPicPr>
          <p:cNvPr id="14340" name="Picture 2" descr="W:\G4427YL\GroupOne\LoganGIS\Stop_Yield_Sig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544638"/>
            <a:ext cx="6667500" cy="4929187"/>
          </a:xfrm>
          <a:ln>
            <a:solidFill>
              <a:schemeClr val="tx1"/>
            </a:solidFill>
          </a:ln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543800" cy="954087"/>
          </a:xfrm>
        </p:spPr>
        <p:txBody>
          <a:bodyPr/>
          <a:lstStyle/>
          <a:p>
            <a:pPr algn="ctr"/>
            <a:r>
              <a:rPr lang="en-US" sz="4000" smtClean="0"/>
              <a:t>Fire Hydrant Location Map</a:t>
            </a:r>
          </a:p>
        </p:txBody>
      </p:sp>
      <p:pic>
        <p:nvPicPr>
          <p:cNvPr id="15364" name="Picture 2" descr="W:\G4427YL\GroupOne\ProgressReport\Fire_Hydran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6175" y="1527175"/>
            <a:ext cx="6781800" cy="5238750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Updated Floodplain Map</a:t>
            </a:r>
          </a:p>
        </p:txBody>
      </p:sp>
      <p:pic>
        <p:nvPicPr>
          <p:cNvPr id="16388" name="Content Placeholder 5" descr="floodpla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9763" y="2147888"/>
            <a:ext cx="5324475" cy="4114800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66738" y="2703513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Obstacles</a:t>
            </a: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 smtClean="0"/>
          </a:p>
        </p:txBody>
      </p:sp>
      <p:sp>
        <p:nvSpPr>
          <p:cNvPr id="1843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Floodplain Map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Street Sign Map</a:t>
            </a:r>
            <a:endParaRPr lang="en-US" sz="1800" dirty="0" smtClean="0"/>
          </a:p>
        </p:txBody>
      </p:sp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873125"/>
            <a:ext cx="5457825" cy="1003300"/>
          </a:xfrm>
        </p:spPr>
        <p:txBody>
          <a:bodyPr/>
          <a:lstStyle/>
          <a:p>
            <a:pPr algn="ctr"/>
            <a:r>
              <a:rPr lang="en-US" dirty="0" smtClean="0"/>
              <a:t>Works in Progress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Matching GPS points to the digital photographs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Digitizing the street sign maps 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Defining a naming convention for speed signs</a:t>
            </a:r>
          </a:p>
          <a:p>
            <a:pPr>
              <a:buFontTx/>
              <a:buNone/>
            </a:pPr>
            <a:endParaRPr lang="en-US" sz="1800" i="1" dirty="0" smtClean="0"/>
          </a:p>
          <a:p>
            <a:r>
              <a:rPr lang="en-US" sz="1800" i="1" dirty="0" smtClean="0"/>
              <a:t>Interactive Map Display (preliminary stages)</a:t>
            </a:r>
          </a:p>
          <a:p>
            <a:endParaRPr lang="en-US" dirty="0" smtClean="0"/>
          </a:p>
        </p:txBody>
      </p:sp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 smtClean="0"/>
          </a:p>
        </p:txBody>
      </p:sp>
      <p:sp>
        <p:nvSpPr>
          <p:cNvPr id="2048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Zoning Map</a:t>
            </a:r>
          </a:p>
          <a:p>
            <a:endParaRPr lang="en-US" sz="1800" dirty="0" smtClean="0"/>
          </a:p>
          <a:p>
            <a:r>
              <a:rPr lang="en-US" sz="1800" dirty="0" smtClean="0"/>
              <a:t>Interactive Map Display</a:t>
            </a:r>
          </a:p>
          <a:p>
            <a:endParaRPr lang="en-US" sz="1800" dirty="0" smtClean="0"/>
          </a:p>
          <a:p>
            <a:r>
              <a:rPr lang="en-US" sz="1800" dirty="0" smtClean="0"/>
              <a:t>Posters for Display</a:t>
            </a:r>
          </a:p>
          <a:p>
            <a:endParaRPr lang="en-US" sz="1800" dirty="0" smtClean="0"/>
          </a:p>
          <a:p>
            <a:r>
              <a:rPr lang="en-US" sz="1800" dirty="0" smtClean="0"/>
              <a:t>Visual confirmation of signs for quality assurance</a:t>
            </a:r>
          </a:p>
          <a:p>
            <a:endParaRPr lang="en-US" sz="1800" dirty="0" smtClean="0"/>
          </a:p>
        </p:txBody>
      </p:sp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85788" y="2670175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Conclusions</a:t>
            </a: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9550" y="755650"/>
            <a:ext cx="7772400" cy="1143000"/>
          </a:xfrm>
        </p:spPr>
        <p:txBody>
          <a:bodyPr/>
          <a:lstStyle/>
          <a:p>
            <a:r>
              <a:rPr lang="en-US" smtClean="0"/>
              <a:t>Purpose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81063" y="1847850"/>
            <a:ext cx="745807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i="1" smtClean="0"/>
              <a:t>Progress on the development of a GIS for The City of Woodcreek, TX…</a:t>
            </a:r>
          </a:p>
          <a:p>
            <a:endParaRPr lang="en-US" sz="1800" i="1" smtClean="0"/>
          </a:p>
          <a:p>
            <a:r>
              <a:rPr lang="en-US" sz="1800" i="1" smtClean="0"/>
              <a:t>Timetable </a:t>
            </a:r>
          </a:p>
          <a:p>
            <a:pPr>
              <a:buFontTx/>
              <a:buNone/>
            </a:pPr>
            <a:endParaRPr lang="en-US" sz="1800" i="1" smtClean="0"/>
          </a:p>
          <a:p>
            <a:r>
              <a:rPr lang="en-US" sz="1800" i="1" smtClean="0"/>
              <a:t>Works Completed</a:t>
            </a:r>
          </a:p>
          <a:p>
            <a:endParaRPr lang="en-US" sz="1800" i="1" smtClean="0"/>
          </a:p>
          <a:p>
            <a:r>
              <a:rPr lang="en-US" sz="1800" i="1" smtClean="0"/>
              <a:t>Obstacles</a:t>
            </a:r>
          </a:p>
          <a:p>
            <a:endParaRPr lang="en-US" sz="1800" i="1" smtClean="0"/>
          </a:p>
          <a:p>
            <a:r>
              <a:rPr lang="en-US" sz="1800" i="1" smtClean="0"/>
              <a:t>Works in Progress</a:t>
            </a:r>
          </a:p>
          <a:p>
            <a:endParaRPr lang="en-US" sz="1800" i="1" smtClean="0"/>
          </a:p>
          <a:p>
            <a:r>
              <a:rPr lang="en-US" sz="1800" i="1" smtClean="0"/>
              <a:t>Future Work</a:t>
            </a:r>
          </a:p>
        </p:txBody>
      </p:sp>
      <p:pic>
        <p:nvPicPr>
          <p:cNvPr id="4100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9550" y="665163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Scope</a:t>
            </a:r>
          </a:p>
        </p:txBody>
      </p:sp>
      <p:pic>
        <p:nvPicPr>
          <p:cNvPr id="5124" name="Content Placeholder 5" descr="ET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3963" y="1654175"/>
            <a:ext cx="6648450" cy="5138738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4638" y="911225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Timetable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8375" y="2552700"/>
          <a:ext cx="6837274" cy="2068312"/>
        </p:xfrm>
        <a:graphic>
          <a:graphicData uri="http://schemas.openxmlformats.org/drawingml/2006/table">
            <a:tbl>
              <a:tblPr/>
              <a:tblGrid>
                <a:gridCol w="2387854"/>
                <a:gridCol w="444942"/>
                <a:gridCol w="444942"/>
                <a:gridCol w="444942"/>
                <a:gridCol w="444942"/>
                <a:gridCol w="444942"/>
                <a:gridCol w="444942"/>
                <a:gridCol w="444942"/>
                <a:gridCol w="444942"/>
                <a:gridCol w="444942"/>
                <a:gridCol w="444942"/>
              </a:tblGrid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 Collection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 Processing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 Interpretation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In Progress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Final Deliverables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Times New Roman"/>
                          <a:cs typeface="Times New Roman"/>
                        </a:rPr>
                        <a:t>In Progress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90" marR="8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2300" y="285273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Works Completed</a:t>
            </a: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Road Repair History Map</a:t>
            </a:r>
          </a:p>
        </p:txBody>
      </p:sp>
      <p:pic>
        <p:nvPicPr>
          <p:cNvPr id="8196" name="Content Placeholder 10" descr="RoadRepairHistory_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9263"/>
            <a:ext cx="7132637" cy="4543425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Road Repair History Map</a:t>
            </a:r>
          </a:p>
        </p:txBody>
      </p:sp>
      <p:pic>
        <p:nvPicPr>
          <p:cNvPr id="9220" name="Content Placeholder 7" descr="RoadRepairHistory_f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43063"/>
            <a:ext cx="6748462" cy="5214937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Recommended Road Repair Map</a:t>
            </a:r>
          </a:p>
        </p:txBody>
      </p:sp>
      <p:pic>
        <p:nvPicPr>
          <p:cNvPr id="10244" name="Content Placeholder 6" descr="RecommendedRoadRepairs_original_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2638" y="1660525"/>
            <a:ext cx="6999287" cy="5089525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66738" y="738188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Recommended Road Repair Map</a:t>
            </a:r>
          </a:p>
        </p:txBody>
      </p:sp>
      <p:pic>
        <p:nvPicPr>
          <p:cNvPr id="11268" name="Content Placeholder 6" descr="RecommendedRoadRepair_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6988" y="1646238"/>
            <a:ext cx="6402387" cy="4946650"/>
          </a:xfrm>
        </p:spPr>
      </p:pic>
      <p:pic>
        <p:nvPicPr>
          <p:cNvPr id="5" name="Picture 3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0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design template">
  <a:themeElements>
    <a:clrScheme name="Office Them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542</TotalTime>
  <Words>154</Words>
  <Application>Microsoft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Tahoma</vt:lpstr>
      <vt:lpstr>Arial</vt:lpstr>
      <vt:lpstr>Times New Roman</vt:lpstr>
      <vt:lpstr>Calibri</vt:lpstr>
      <vt:lpstr>Global design template</vt:lpstr>
      <vt:lpstr> GIS Development Project City of Woodcreek, TX</vt:lpstr>
      <vt:lpstr>Purpose</vt:lpstr>
      <vt:lpstr>Scope</vt:lpstr>
      <vt:lpstr>Timetable</vt:lpstr>
      <vt:lpstr>Works Completed</vt:lpstr>
      <vt:lpstr>Road Repair History Map</vt:lpstr>
      <vt:lpstr>Road Repair History Map</vt:lpstr>
      <vt:lpstr>Recommended Road Repair Map</vt:lpstr>
      <vt:lpstr>Recommended Road Repair Map</vt:lpstr>
      <vt:lpstr>Stop and Yield Sign Location Map</vt:lpstr>
      <vt:lpstr>Stop and Yield Sign Location Map</vt:lpstr>
      <vt:lpstr>Fire Hydrant Location Map</vt:lpstr>
      <vt:lpstr>Fire Hydrant Location Map</vt:lpstr>
      <vt:lpstr>Updated Floodplain Map</vt:lpstr>
      <vt:lpstr>Obstacles</vt:lpstr>
      <vt:lpstr>Obstacles</vt:lpstr>
      <vt:lpstr>Works in Progress</vt:lpstr>
      <vt:lpstr>Future Work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jt1208</dc:creator>
  <cp:lastModifiedBy>Christopher R. Faulkner</cp:lastModifiedBy>
  <cp:revision>76</cp:revision>
  <cp:lastPrinted>1601-01-01T00:00:00Z</cp:lastPrinted>
  <dcterms:created xsi:type="dcterms:W3CDTF">2007-09-25T20:41:31Z</dcterms:created>
  <dcterms:modified xsi:type="dcterms:W3CDTF">2007-12-01T00:27:59Z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