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24"/>
  </p:notesMasterIdLst>
  <p:sldIdLst>
    <p:sldId id="256" r:id="rId2"/>
    <p:sldId id="260" r:id="rId3"/>
    <p:sldId id="284" r:id="rId4"/>
    <p:sldId id="287" r:id="rId5"/>
    <p:sldId id="295" r:id="rId6"/>
    <p:sldId id="262" r:id="rId7"/>
    <p:sldId id="294" r:id="rId8"/>
    <p:sldId id="285" r:id="rId9"/>
    <p:sldId id="266" r:id="rId10"/>
    <p:sldId id="271" r:id="rId11"/>
    <p:sldId id="272" r:id="rId12"/>
    <p:sldId id="291" r:id="rId13"/>
    <p:sldId id="293" r:id="rId14"/>
    <p:sldId id="273" r:id="rId15"/>
    <p:sldId id="283" r:id="rId16"/>
    <p:sldId id="296" r:id="rId17"/>
    <p:sldId id="274" r:id="rId18"/>
    <p:sldId id="290" r:id="rId19"/>
    <p:sldId id="289" r:id="rId20"/>
    <p:sldId id="297" r:id="rId21"/>
    <p:sldId id="298" r:id="rId22"/>
    <p:sldId id="270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3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-1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791486C7-3EC0-448A-B24C-2A08490EACAB}" type="datetimeFigureOut">
              <a:rPr lang="en-US"/>
              <a:pPr>
                <a:defRPr/>
              </a:pPr>
              <a:t>4/4/2008</a:t>
            </a:fld>
            <a:endParaRPr lang="en-US"/>
          </a:p>
        </p:txBody>
      </p:sp>
      <p:sp>
        <p:nvSpPr>
          <p:cNvPr id="2560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4E6A9370-4501-4502-8903-EA5472210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8"/>
          <p:cNvGrpSpPr>
            <a:grpSpLocks/>
          </p:cNvGrpSpPr>
          <p:nvPr/>
        </p:nvGrpSpPr>
        <p:grpSpPr bwMode="auto"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5" name="Rectangle 163"/>
            <p:cNvSpPr>
              <a:spLocks noChangeArrowheads="1"/>
            </p:cNvSpPr>
            <p:nvPr userDrawn="1"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" name="Group 166"/>
            <p:cNvGrpSpPr>
              <a:grpSpLocks/>
            </p:cNvGrpSpPr>
            <p:nvPr userDrawn="1"/>
          </p:nvGrpSpPr>
          <p:grpSpPr bwMode="auto">
            <a:xfrm>
              <a:off x="-1261" y="-157"/>
              <a:ext cx="7021" cy="1190"/>
              <a:chOff x="-1261" y="-154"/>
              <a:chExt cx="7021" cy="1190"/>
            </a:xfrm>
          </p:grpSpPr>
          <p:sp>
            <p:nvSpPr>
              <p:cNvPr id="8" name="Freeform 7"/>
              <p:cNvSpPr>
                <a:spLocks/>
              </p:cNvSpPr>
              <p:nvPr userDrawn="1"/>
            </p:nvSpPr>
            <p:spPr bwMode="ltGray"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32"/>
                  </a:cxn>
                </a:cxnLst>
                <a:rect l="0" t="0" r="r" b="b"/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9" name="Group 165"/>
              <p:cNvGrpSpPr>
                <a:grpSpLocks/>
              </p:cNvGrpSpPr>
              <p:nvPr userDrawn="1"/>
            </p:nvGrpSpPr>
            <p:grpSpPr bwMode="auto"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38" name="Freeform 10"/>
                <p:cNvSpPr>
                  <a:spLocks/>
                </p:cNvSpPr>
                <p:nvPr userDrawn="1"/>
              </p:nvSpPr>
              <p:spPr bwMode="ltGray"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15" y="5"/>
                    </a:cxn>
                    <a:cxn ang="0">
                      <a:pos x="13" y="17"/>
                    </a:cxn>
                    <a:cxn ang="0">
                      <a:pos x="5" y="11"/>
                    </a:cxn>
                  </a:cxnLst>
                  <a:rect l="0" t="0" r="r" b="b"/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9" name="Freeform 11"/>
                <p:cNvSpPr>
                  <a:spLocks/>
                </p:cNvSpPr>
                <p:nvPr userDrawn="1"/>
              </p:nvSpPr>
              <p:spPr bwMode="ltGray"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11" y="3"/>
                    </a:cxn>
                    <a:cxn ang="0">
                      <a:pos x="7" y="19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0" name="Freeform 12"/>
                <p:cNvSpPr>
                  <a:spLocks/>
                </p:cNvSpPr>
                <p:nvPr userDrawn="1"/>
              </p:nvSpPr>
              <p:spPr bwMode="ltGray"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6" y="33"/>
                    </a:cxn>
                    <a:cxn ang="0">
                      <a:pos x="8" y="21"/>
                    </a:cxn>
                    <a:cxn ang="0">
                      <a:pos x="0" y="9"/>
                    </a:cxn>
                    <a:cxn ang="0">
                      <a:pos x="16" y="3"/>
                    </a:cxn>
                    <a:cxn ang="0">
                      <a:pos x="30" y="23"/>
                    </a:cxn>
                    <a:cxn ang="0">
                      <a:pos x="28" y="31"/>
                    </a:cxn>
                    <a:cxn ang="0">
                      <a:pos x="16" y="3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1" name="Freeform 13"/>
                <p:cNvSpPr>
                  <a:spLocks/>
                </p:cNvSpPr>
                <p:nvPr userDrawn="1"/>
              </p:nvSpPr>
              <p:spPr bwMode="ltGray"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6"/>
                    </a:cxn>
                    <a:cxn ang="0">
                      <a:pos x="3" y="8"/>
                    </a:cxn>
                    <a:cxn ang="0">
                      <a:pos x="15" y="0"/>
                    </a:cxn>
                    <a:cxn ang="0">
                      <a:pos x="15" y="16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2" name="Freeform 14"/>
                <p:cNvSpPr>
                  <a:spLocks/>
                </p:cNvSpPr>
                <p:nvPr userDrawn="1"/>
              </p:nvSpPr>
              <p:spPr bwMode="ltGray"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4"/>
                    </a:cxn>
                    <a:cxn ang="0">
                      <a:pos x="30" y="4"/>
                    </a:cxn>
                    <a:cxn ang="0">
                      <a:pos x="42" y="0"/>
                    </a:cxn>
                    <a:cxn ang="0">
                      <a:pos x="58" y="12"/>
                    </a:cxn>
                    <a:cxn ang="0">
                      <a:pos x="32" y="26"/>
                    </a:cxn>
                    <a:cxn ang="0">
                      <a:pos x="12" y="46"/>
                    </a:cxn>
                    <a:cxn ang="0">
                      <a:pos x="8" y="20"/>
                    </a:cxn>
                    <a:cxn ang="0">
                      <a:pos x="12" y="14"/>
                    </a:cxn>
                    <a:cxn ang="0">
                      <a:pos x="14" y="24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3" name="Freeform 15"/>
                <p:cNvSpPr>
                  <a:spLocks/>
                </p:cNvSpPr>
                <p:nvPr userDrawn="1"/>
              </p:nvSpPr>
              <p:spPr bwMode="ltGray"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18" y="25"/>
                    </a:cxn>
                    <a:cxn ang="0">
                      <a:pos x="52" y="1"/>
                    </a:cxn>
                    <a:cxn ang="0">
                      <a:pos x="64" y="3"/>
                    </a:cxn>
                    <a:cxn ang="0">
                      <a:pos x="50" y="19"/>
                    </a:cxn>
                    <a:cxn ang="0">
                      <a:pos x="28" y="33"/>
                    </a:cxn>
                    <a:cxn ang="0">
                      <a:pos x="22" y="47"/>
                    </a:cxn>
                    <a:cxn ang="0">
                      <a:pos x="16" y="45"/>
                    </a:cxn>
                    <a:cxn ang="0">
                      <a:pos x="12" y="39"/>
                    </a:cxn>
                    <a:cxn ang="0">
                      <a:pos x="0" y="35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4" name="Freeform 16"/>
                <p:cNvSpPr>
                  <a:spLocks/>
                </p:cNvSpPr>
                <p:nvPr userDrawn="1"/>
              </p:nvSpPr>
              <p:spPr bwMode="ltGray"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4"/>
                    </a:cxn>
                    <a:cxn ang="0">
                      <a:pos x="36" y="18"/>
                    </a:cxn>
                    <a:cxn ang="0">
                      <a:pos x="46" y="30"/>
                    </a:cxn>
                    <a:cxn ang="0">
                      <a:pos x="76" y="52"/>
                    </a:cxn>
                    <a:cxn ang="0">
                      <a:pos x="92" y="66"/>
                    </a:cxn>
                    <a:cxn ang="0">
                      <a:pos x="122" y="98"/>
                    </a:cxn>
                    <a:cxn ang="0">
                      <a:pos x="136" y="128"/>
                    </a:cxn>
                    <a:cxn ang="0">
                      <a:pos x="148" y="132"/>
                    </a:cxn>
                    <a:cxn ang="0">
                      <a:pos x="154" y="150"/>
                    </a:cxn>
                    <a:cxn ang="0">
                      <a:pos x="176" y="152"/>
                    </a:cxn>
                    <a:cxn ang="0">
                      <a:pos x="170" y="196"/>
                    </a:cxn>
                    <a:cxn ang="0">
                      <a:pos x="180" y="224"/>
                    </a:cxn>
                    <a:cxn ang="0">
                      <a:pos x="198" y="232"/>
                    </a:cxn>
                    <a:cxn ang="0">
                      <a:pos x="216" y="234"/>
                    </a:cxn>
                    <a:cxn ang="0">
                      <a:pos x="236" y="242"/>
                    </a:cxn>
                    <a:cxn ang="0">
                      <a:pos x="254" y="236"/>
                    </a:cxn>
                    <a:cxn ang="0">
                      <a:pos x="272" y="248"/>
                    </a:cxn>
                    <a:cxn ang="0">
                      <a:pos x="296" y="256"/>
                    </a:cxn>
                    <a:cxn ang="0">
                      <a:pos x="314" y="264"/>
                    </a:cxn>
                    <a:cxn ang="0">
                      <a:pos x="352" y="266"/>
                    </a:cxn>
                    <a:cxn ang="0">
                      <a:pos x="342" y="274"/>
                    </a:cxn>
                    <a:cxn ang="0">
                      <a:pos x="322" y="272"/>
                    </a:cxn>
                    <a:cxn ang="0">
                      <a:pos x="300" y="270"/>
                    </a:cxn>
                    <a:cxn ang="0">
                      <a:pos x="288" y="266"/>
                    </a:cxn>
                    <a:cxn ang="0">
                      <a:pos x="252" y="264"/>
                    </a:cxn>
                    <a:cxn ang="0">
                      <a:pos x="234" y="260"/>
                    </a:cxn>
                    <a:cxn ang="0">
                      <a:pos x="172" y="242"/>
                    </a:cxn>
                    <a:cxn ang="0">
                      <a:pos x="160" y="216"/>
                    </a:cxn>
                    <a:cxn ang="0">
                      <a:pos x="126" y="200"/>
                    </a:cxn>
                    <a:cxn ang="0">
                      <a:pos x="108" y="186"/>
                    </a:cxn>
                    <a:cxn ang="0">
                      <a:pos x="94" y="158"/>
                    </a:cxn>
                    <a:cxn ang="0">
                      <a:pos x="68" y="108"/>
                    </a:cxn>
                    <a:cxn ang="0">
                      <a:pos x="64" y="102"/>
                    </a:cxn>
                    <a:cxn ang="0">
                      <a:pos x="58" y="100"/>
                    </a:cxn>
                    <a:cxn ang="0">
                      <a:pos x="54" y="88"/>
                    </a:cxn>
                    <a:cxn ang="0">
                      <a:pos x="38" y="58"/>
                    </a:cxn>
                    <a:cxn ang="0">
                      <a:pos x="20" y="40"/>
                    </a:cxn>
                    <a:cxn ang="0">
                      <a:pos x="4" y="22"/>
                    </a:cxn>
                    <a:cxn ang="0">
                      <a:pos x="10" y="2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5" name="Freeform 17"/>
                <p:cNvSpPr>
                  <a:spLocks/>
                </p:cNvSpPr>
                <p:nvPr userDrawn="1"/>
              </p:nvSpPr>
              <p:spPr bwMode="ltGray"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66"/>
                    </a:cxn>
                    <a:cxn ang="0">
                      <a:pos x="66" y="58"/>
                    </a:cxn>
                    <a:cxn ang="0">
                      <a:pos x="68" y="52"/>
                    </a:cxn>
                    <a:cxn ang="0">
                      <a:pos x="80" y="44"/>
                    </a:cxn>
                    <a:cxn ang="0">
                      <a:pos x="106" y="22"/>
                    </a:cxn>
                    <a:cxn ang="0">
                      <a:pos x="112" y="4"/>
                    </a:cxn>
                    <a:cxn ang="0">
                      <a:pos x="124" y="0"/>
                    </a:cxn>
                    <a:cxn ang="0">
                      <a:pos x="150" y="28"/>
                    </a:cxn>
                    <a:cxn ang="0">
                      <a:pos x="146" y="44"/>
                    </a:cxn>
                    <a:cxn ang="0">
                      <a:pos x="126" y="64"/>
                    </a:cxn>
                    <a:cxn ang="0">
                      <a:pos x="132" y="94"/>
                    </a:cxn>
                    <a:cxn ang="0">
                      <a:pos x="142" y="110"/>
                    </a:cxn>
                    <a:cxn ang="0">
                      <a:pos x="146" y="128"/>
                    </a:cxn>
                    <a:cxn ang="0">
                      <a:pos x="128" y="128"/>
                    </a:cxn>
                    <a:cxn ang="0">
                      <a:pos x="116" y="146"/>
                    </a:cxn>
                    <a:cxn ang="0">
                      <a:pos x="104" y="156"/>
                    </a:cxn>
                    <a:cxn ang="0">
                      <a:pos x="100" y="198"/>
                    </a:cxn>
                    <a:cxn ang="0">
                      <a:pos x="88" y="202"/>
                    </a:cxn>
                    <a:cxn ang="0">
                      <a:pos x="82" y="206"/>
                    </a:cxn>
                    <a:cxn ang="0">
                      <a:pos x="76" y="202"/>
                    </a:cxn>
                    <a:cxn ang="0">
                      <a:pos x="72" y="190"/>
                    </a:cxn>
                    <a:cxn ang="0">
                      <a:pos x="60" y="186"/>
                    </a:cxn>
                    <a:cxn ang="0">
                      <a:pos x="42" y="194"/>
                    </a:cxn>
                    <a:cxn ang="0">
                      <a:pos x="28" y="186"/>
                    </a:cxn>
                    <a:cxn ang="0">
                      <a:pos x="10" y="148"/>
                    </a:cxn>
                    <a:cxn ang="0">
                      <a:pos x="4" y="130"/>
                    </a:cxn>
                    <a:cxn ang="0">
                      <a:pos x="0" y="118"/>
                    </a:cxn>
                    <a:cxn ang="0">
                      <a:pos x="20" y="96"/>
                    </a:cxn>
                    <a:cxn ang="0">
                      <a:pos x="32" y="104"/>
                    </a:cxn>
                    <a:cxn ang="0">
                      <a:pos x="34" y="80"/>
                    </a:cxn>
                    <a:cxn ang="0">
                      <a:pos x="52" y="70"/>
                    </a:cxn>
                    <a:cxn ang="0">
                      <a:pos x="54" y="66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6" name="Freeform 18"/>
                <p:cNvSpPr>
                  <a:spLocks/>
                </p:cNvSpPr>
                <p:nvPr userDrawn="1"/>
              </p:nvSpPr>
              <p:spPr bwMode="ltGray"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32"/>
                    </a:cxn>
                    <a:cxn ang="0">
                      <a:pos x="18" y="10"/>
                    </a:cxn>
                    <a:cxn ang="0">
                      <a:pos x="46" y="20"/>
                    </a:cxn>
                    <a:cxn ang="0">
                      <a:pos x="72" y="14"/>
                    </a:cxn>
                    <a:cxn ang="0">
                      <a:pos x="90" y="0"/>
                    </a:cxn>
                    <a:cxn ang="0">
                      <a:pos x="76" y="26"/>
                    </a:cxn>
                    <a:cxn ang="0">
                      <a:pos x="60" y="38"/>
                    </a:cxn>
                    <a:cxn ang="0">
                      <a:pos x="42" y="32"/>
                    </a:cxn>
                    <a:cxn ang="0">
                      <a:pos x="14" y="30"/>
                    </a:cxn>
                    <a:cxn ang="0">
                      <a:pos x="4" y="32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7" name="Freeform 19"/>
                <p:cNvSpPr>
                  <a:spLocks/>
                </p:cNvSpPr>
                <p:nvPr userDrawn="1"/>
              </p:nvSpPr>
              <p:spPr bwMode="ltGray"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8"/>
                    </a:cxn>
                    <a:cxn ang="0">
                      <a:pos x="18" y="0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46" y="34"/>
                    </a:cxn>
                    <a:cxn ang="0">
                      <a:pos x="54" y="48"/>
                    </a:cxn>
                    <a:cxn ang="0">
                      <a:pos x="58" y="60"/>
                    </a:cxn>
                    <a:cxn ang="0">
                      <a:pos x="46" y="74"/>
                    </a:cxn>
                    <a:cxn ang="0">
                      <a:pos x="34" y="60"/>
                    </a:cxn>
                    <a:cxn ang="0">
                      <a:pos x="22" y="48"/>
                    </a:cxn>
                    <a:cxn ang="0">
                      <a:pos x="28" y="68"/>
                    </a:cxn>
                    <a:cxn ang="0">
                      <a:pos x="30" y="74"/>
                    </a:cxn>
                    <a:cxn ang="0">
                      <a:pos x="20" y="104"/>
                    </a:cxn>
                    <a:cxn ang="0">
                      <a:pos x="12" y="102"/>
                    </a:cxn>
                    <a:cxn ang="0">
                      <a:pos x="8" y="90"/>
                    </a:cxn>
                    <a:cxn ang="0">
                      <a:pos x="0" y="54"/>
                    </a:cxn>
                    <a:cxn ang="0">
                      <a:pos x="2" y="30"/>
                    </a:cxn>
                    <a:cxn ang="0">
                      <a:pos x="8" y="18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8" name="Freeform 20"/>
                <p:cNvSpPr>
                  <a:spLocks/>
                </p:cNvSpPr>
                <p:nvPr userDrawn="1"/>
              </p:nvSpPr>
              <p:spPr bwMode="ltGray"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13" y="0"/>
                    </a:cxn>
                    <a:cxn ang="0">
                      <a:pos x="15" y="28"/>
                    </a:cxn>
                    <a:cxn ang="0">
                      <a:pos x="37" y="38"/>
                    </a:cxn>
                    <a:cxn ang="0">
                      <a:pos x="19" y="44"/>
                    </a:cxn>
                    <a:cxn ang="0">
                      <a:pos x="5" y="58"/>
                    </a:cxn>
                    <a:cxn ang="0">
                      <a:pos x="1" y="3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9" name="Freeform 21"/>
                <p:cNvSpPr>
                  <a:spLocks/>
                </p:cNvSpPr>
                <p:nvPr userDrawn="1"/>
              </p:nvSpPr>
              <p:spPr bwMode="ltGray"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9" y="0"/>
                    </a:cxn>
                    <a:cxn ang="0">
                      <a:pos x="49" y="16"/>
                    </a:cxn>
                    <a:cxn ang="0">
                      <a:pos x="35" y="14"/>
                    </a:cxn>
                    <a:cxn ang="0">
                      <a:pos x="3" y="16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0" name="Freeform 22"/>
                <p:cNvSpPr>
                  <a:spLocks/>
                </p:cNvSpPr>
                <p:nvPr userDrawn="1"/>
              </p:nvSpPr>
              <p:spPr bwMode="ltGray"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8"/>
                    </a:cxn>
                    <a:cxn ang="0">
                      <a:pos x="15" y="26"/>
                    </a:cxn>
                    <a:cxn ang="0">
                      <a:pos x="3" y="22"/>
                    </a:cxn>
                    <a:cxn ang="0">
                      <a:pos x="13" y="8"/>
                    </a:cxn>
                    <a:cxn ang="0">
                      <a:pos x="25" y="0"/>
                    </a:cxn>
                    <a:cxn ang="0">
                      <a:pos x="49" y="10"/>
                    </a:cxn>
                    <a:cxn ang="0">
                      <a:pos x="53" y="20"/>
                    </a:cxn>
                    <a:cxn ang="0">
                      <a:pos x="61" y="32"/>
                    </a:cxn>
                    <a:cxn ang="0">
                      <a:pos x="41" y="38"/>
                    </a:cxn>
                    <a:cxn ang="0">
                      <a:pos x="23" y="44"/>
                    </a:cxn>
                    <a:cxn ang="0">
                      <a:pos x="21" y="38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1" name="Freeform 23"/>
                <p:cNvSpPr>
                  <a:spLocks/>
                </p:cNvSpPr>
                <p:nvPr userDrawn="1"/>
              </p:nvSpPr>
              <p:spPr bwMode="ltGray"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8"/>
                    </a:cxn>
                    <a:cxn ang="0">
                      <a:pos x="36" y="14"/>
                    </a:cxn>
                    <a:cxn ang="0">
                      <a:pos x="26" y="30"/>
                    </a:cxn>
                    <a:cxn ang="0">
                      <a:pos x="0" y="24"/>
                    </a:cxn>
                    <a:cxn ang="0">
                      <a:pos x="10" y="42"/>
                    </a:cxn>
                    <a:cxn ang="0">
                      <a:pos x="16" y="62"/>
                    </a:cxn>
                    <a:cxn ang="0">
                      <a:pos x="24" y="48"/>
                    </a:cxn>
                    <a:cxn ang="0">
                      <a:pos x="30" y="44"/>
                    </a:cxn>
                    <a:cxn ang="0">
                      <a:pos x="48" y="56"/>
                    </a:cxn>
                    <a:cxn ang="0">
                      <a:pos x="70" y="62"/>
                    </a:cxn>
                    <a:cxn ang="0">
                      <a:pos x="88" y="72"/>
                    </a:cxn>
                    <a:cxn ang="0">
                      <a:pos x="106" y="102"/>
                    </a:cxn>
                    <a:cxn ang="0">
                      <a:pos x="104" y="122"/>
                    </a:cxn>
                    <a:cxn ang="0">
                      <a:pos x="98" y="134"/>
                    </a:cxn>
                    <a:cxn ang="0">
                      <a:pos x="122" y="128"/>
                    </a:cxn>
                    <a:cxn ang="0">
                      <a:pos x="140" y="140"/>
                    </a:cxn>
                    <a:cxn ang="0">
                      <a:pos x="168" y="148"/>
                    </a:cxn>
                    <a:cxn ang="0">
                      <a:pos x="174" y="146"/>
                    </a:cxn>
                    <a:cxn ang="0">
                      <a:pos x="168" y="134"/>
                    </a:cxn>
                    <a:cxn ang="0">
                      <a:pos x="178" y="136"/>
                    </a:cxn>
                    <a:cxn ang="0">
                      <a:pos x="186" y="118"/>
                    </a:cxn>
                    <a:cxn ang="0">
                      <a:pos x="202" y="122"/>
                    </a:cxn>
                    <a:cxn ang="0">
                      <a:pos x="214" y="130"/>
                    </a:cxn>
                    <a:cxn ang="0">
                      <a:pos x="244" y="168"/>
                    </a:cxn>
                    <a:cxn ang="0">
                      <a:pos x="262" y="178"/>
                    </a:cxn>
                    <a:cxn ang="0">
                      <a:pos x="284" y="170"/>
                    </a:cxn>
                    <a:cxn ang="0">
                      <a:pos x="268" y="160"/>
                    </a:cxn>
                    <a:cxn ang="0">
                      <a:pos x="256" y="138"/>
                    </a:cxn>
                    <a:cxn ang="0">
                      <a:pos x="250" y="132"/>
                    </a:cxn>
                    <a:cxn ang="0">
                      <a:pos x="248" y="122"/>
                    </a:cxn>
                    <a:cxn ang="0">
                      <a:pos x="236" y="116"/>
                    </a:cxn>
                    <a:cxn ang="0">
                      <a:pos x="240" y="96"/>
                    </a:cxn>
                    <a:cxn ang="0">
                      <a:pos x="220" y="86"/>
                    </a:cxn>
                    <a:cxn ang="0">
                      <a:pos x="210" y="70"/>
                    </a:cxn>
                    <a:cxn ang="0">
                      <a:pos x="190" y="54"/>
                    </a:cxn>
                    <a:cxn ang="0">
                      <a:pos x="168" y="38"/>
                    </a:cxn>
                    <a:cxn ang="0">
                      <a:pos x="156" y="34"/>
                    </a:cxn>
                    <a:cxn ang="0">
                      <a:pos x="120" y="16"/>
                    </a:cxn>
                    <a:cxn ang="0">
                      <a:pos x="102" y="4"/>
                    </a:cxn>
                    <a:cxn ang="0">
                      <a:pos x="96" y="0"/>
                    </a:cxn>
                    <a:cxn ang="0">
                      <a:pos x="70" y="10"/>
                    </a:cxn>
                    <a:cxn ang="0">
                      <a:pos x="56" y="32"/>
                    </a:cxn>
                    <a:cxn ang="0">
                      <a:pos x="46" y="28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2" name="Freeform 24"/>
                <p:cNvSpPr>
                  <a:spLocks/>
                </p:cNvSpPr>
                <p:nvPr userDrawn="1"/>
              </p:nvSpPr>
              <p:spPr bwMode="ltGray"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58"/>
                    </a:cxn>
                    <a:cxn ang="0">
                      <a:pos x="27" y="60"/>
                    </a:cxn>
                    <a:cxn ang="0">
                      <a:pos x="45" y="48"/>
                    </a:cxn>
                    <a:cxn ang="0">
                      <a:pos x="57" y="30"/>
                    </a:cxn>
                    <a:cxn ang="0">
                      <a:pos x="43" y="14"/>
                    </a:cxn>
                    <a:cxn ang="0">
                      <a:pos x="43" y="4"/>
                    </a:cxn>
                    <a:cxn ang="0">
                      <a:pos x="71" y="26"/>
                    </a:cxn>
                    <a:cxn ang="0">
                      <a:pos x="67" y="54"/>
                    </a:cxn>
                    <a:cxn ang="0">
                      <a:pos x="33" y="78"/>
                    </a:cxn>
                    <a:cxn ang="0">
                      <a:pos x="9" y="66"/>
                    </a:cxn>
                    <a:cxn ang="0">
                      <a:pos x="3" y="62"/>
                    </a:cxn>
                    <a:cxn ang="0">
                      <a:pos x="1" y="58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3" name="Freeform 25"/>
                <p:cNvSpPr>
                  <a:spLocks/>
                </p:cNvSpPr>
                <p:nvPr userDrawn="1"/>
              </p:nvSpPr>
              <p:spPr bwMode="ltGray"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4"/>
                    </a:cxn>
                    <a:cxn ang="0">
                      <a:pos x="3" y="14"/>
                    </a:cxn>
                    <a:cxn ang="0">
                      <a:pos x="3" y="4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4" name="Freeform 26"/>
                <p:cNvSpPr>
                  <a:spLocks/>
                </p:cNvSpPr>
                <p:nvPr userDrawn="1"/>
              </p:nvSpPr>
              <p:spPr bwMode="ltGray"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4"/>
                    </a:cxn>
                    <a:cxn ang="0">
                      <a:pos x="14" y="0"/>
                    </a:cxn>
                    <a:cxn ang="0">
                      <a:pos x="14" y="22"/>
                    </a:cxn>
                    <a:cxn ang="0">
                      <a:pos x="8" y="14"/>
                    </a:cxn>
                  </a:cxnLst>
                  <a:rect l="0" t="0" r="r" b="b"/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5" name="Freeform 27"/>
                <p:cNvSpPr>
                  <a:spLocks/>
                </p:cNvSpPr>
                <p:nvPr userDrawn="1"/>
              </p:nvSpPr>
              <p:spPr bwMode="ltGray"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7" y="2"/>
                    </a:cxn>
                    <a:cxn ang="0">
                      <a:pos x="9" y="12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6" name="Freeform 28"/>
                <p:cNvSpPr>
                  <a:spLocks/>
                </p:cNvSpPr>
                <p:nvPr userDrawn="1"/>
              </p:nvSpPr>
              <p:spPr bwMode="ltGray"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5" y="2"/>
                    </a:cxn>
                    <a:cxn ang="0">
                      <a:pos x="15" y="14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7" name="Freeform 29"/>
                <p:cNvSpPr>
                  <a:spLocks/>
                </p:cNvSpPr>
                <p:nvPr userDrawn="1"/>
              </p:nvSpPr>
              <p:spPr bwMode="ltGray"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50"/>
                    </a:cxn>
                    <a:cxn ang="0">
                      <a:pos x="14" y="24"/>
                    </a:cxn>
                    <a:cxn ang="0">
                      <a:pos x="26" y="20"/>
                    </a:cxn>
                    <a:cxn ang="0">
                      <a:pos x="48" y="18"/>
                    </a:cxn>
                    <a:cxn ang="0">
                      <a:pos x="58" y="0"/>
                    </a:cxn>
                    <a:cxn ang="0">
                      <a:pos x="80" y="40"/>
                    </a:cxn>
                    <a:cxn ang="0">
                      <a:pos x="70" y="56"/>
                    </a:cxn>
                    <a:cxn ang="0">
                      <a:pos x="54" y="62"/>
                    </a:cxn>
                    <a:cxn ang="0">
                      <a:pos x="48" y="80"/>
                    </a:cxn>
                    <a:cxn ang="0">
                      <a:pos x="32" y="68"/>
                    </a:cxn>
                    <a:cxn ang="0">
                      <a:pos x="38" y="52"/>
                    </a:cxn>
                    <a:cxn ang="0">
                      <a:pos x="30" y="28"/>
                    </a:cxn>
                    <a:cxn ang="0">
                      <a:pos x="20" y="48"/>
                    </a:cxn>
                    <a:cxn ang="0">
                      <a:pos x="8" y="56"/>
                    </a:cxn>
                    <a:cxn ang="0">
                      <a:pos x="0" y="50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" name="Freeform 30"/>
                <p:cNvSpPr>
                  <a:spLocks/>
                </p:cNvSpPr>
                <p:nvPr userDrawn="1"/>
              </p:nvSpPr>
              <p:spPr bwMode="ltGray"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96"/>
                    </a:cxn>
                    <a:cxn ang="0">
                      <a:pos x="26" y="128"/>
                    </a:cxn>
                    <a:cxn ang="0">
                      <a:pos x="32" y="108"/>
                    </a:cxn>
                    <a:cxn ang="0">
                      <a:pos x="52" y="100"/>
                    </a:cxn>
                    <a:cxn ang="0">
                      <a:pos x="46" y="124"/>
                    </a:cxn>
                    <a:cxn ang="0">
                      <a:pos x="66" y="126"/>
                    </a:cxn>
                    <a:cxn ang="0">
                      <a:pos x="76" y="142"/>
                    </a:cxn>
                    <a:cxn ang="0">
                      <a:pos x="58" y="148"/>
                    </a:cxn>
                    <a:cxn ang="0">
                      <a:pos x="74" y="174"/>
                    </a:cxn>
                    <a:cxn ang="0">
                      <a:pos x="84" y="154"/>
                    </a:cxn>
                    <a:cxn ang="0">
                      <a:pos x="82" y="112"/>
                    </a:cxn>
                    <a:cxn ang="0">
                      <a:pos x="60" y="106"/>
                    </a:cxn>
                    <a:cxn ang="0">
                      <a:pos x="50" y="82"/>
                    </a:cxn>
                    <a:cxn ang="0">
                      <a:pos x="34" y="82"/>
                    </a:cxn>
                    <a:cxn ang="0">
                      <a:pos x="30" y="70"/>
                    </a:cxn>
                    <a:cxn ang="0">
                      <a:pos x="42" y="42"/>
                    </a:cxn>
                    <a:cxn ang="0">
                      <a:pos x="30" y="0"/>
                    </a:cxn>
                    <a:cxn ang="0">
                      <a:pos x="18" y="22"/>
                    </a:cxn>
                    <a:cxn ang="0">
                      <a:pos x="4" y="46"/>
                    </a:cxn>
                    <a:cxn ang="0">
                      <a:pos x="14" y="76"/>
                    </a:cxn>
                    <a:cxn ang="0">
                      <a:pos x="14" y="96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9" name="Freeform 31"/>
                <p:cNvSpPr>
                  <a:spLocks/>
                </p:cNvSpPr>
                <p:nvPr userDrawn="1"/>
              </p:nvSpPr>
              <p:spPr bwMode="ltGray"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4"/>
                    </a:cxn>
                    <a:cxn ang="0">
                      <a:pos x="12" y="0"/>
                    </a:cxn>
                    <a:cxn ang="0">
                      <a:pos x="20" y="16"/>
                    </a:cxn>
                    <a:cxn ang="0">
                      <a:pos x="22" y="24"/>
                    </a:cxn>
                    <a:cxn ang="0">
                      <a:pos x="28" y="26"/>
                    </a:cxn>
                    <a:cxn ang="0">
                      <a:pos x="32" y="38"/>
                    </a:cxn>
                    <a:cxn ang="0">
                      <a:pos x="18" y="50"/>
                    </a:cxn>
                    <a:cxn ang="0">
                      <a:pos x="6" y="24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0" name="Freeform 32"/>
                <p:cNvSpPr>
                  <a:spLocks/>
                </p:cNvSpPr>
                <p:nvPr userDrawn="1"/>
              </p:nvSpPr>
              <p:spPr bwMode="ltGray"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20"/>
                    </a:cxn>
                    <a:cxn ang="0">
                      <a:pos x="36" y="0"/>
                    </a:cxn>
                    <a:cxn ang="0">
                      <a:pos x="24" y="28"/>
                    </a:cxn>
                    <a:cxn ang="0">
                      <a:pos x="2" y="50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1" name="Freeform 33"/>
                <p:cNvSpPr>
                  <a:spLocks/>
                </p:cNvSpPr>
                <p:nvPr userDrawn="1"/>
              </p:nvSpPr>
              <p:spPr bwMode="ltGray"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21" y="280"/>
                    </a:cxn>
                    <a:cxn ang="0">
                      <a:pos x="24" y="250"/>
                    </a:cxn>
                    <a:cxn ang="0">
                      <a:pos x="22" y="245"/>
                    </a:cxn>
                    <a:cxn ang="0">
                      <a:pos x="16" y="218"/>
                    </a:cxn>
                    <a:cxn ang="0">
                      <a:pos x="4" y="215"/>
                    </a:cxn>
                    <a:cxn ang="0">
                      <a:pos x="0" y="191"/>
                    </a:cxn>
                    <a:cxn ang="0">
                      <a:pos x="12" y="180"/>
                    </a:cxn>
                    <a:cxn ang="0">
                      <a:pos x="6" y="165"/>
                    </a:cxn>
                    <a:cxn ang="0">
                      <a:pos x="2" y="160"/>
                    </a:cxn>
                    <a:cxn ang="0">
                      <a:pos x="28" y="120"/>
                    </a:cxn>
                    <a:cxn ang="0">
                      <a:pos x="44" y="96"/>
                    </a:cxn>
                    <a:cxn ang="0">
                      <a:pos x="42" y="70"/>
                    </a:cxn>
                    <a:cxn ang="0">
                      <a:pos x="24" y="43"/>
                    </a:cxn>
                    <a:cxn ang="0">
                      <a:pos x="20" y="32"/>
                    </a:cxn>
                    <a:cxn ang="0">
                      <a:pos x="26" y="36"/>
                    </a:cxn>
                    <a:cxn ang="0">
                      <a:pos x="48" y="35"/>
                    </a:cxn>
                    <a:cxn ang="0">
                      <a:pos x="64" y="11"/>
                    </a:cxn>
                    <a:cxn ang="0">
                      <a:pos x="82" y="0"/>
                    </a:cxn>
                    <a:cxn ang="0">
                      <a:pos x="88" y="2"/>
                    </a:cxn>
                    <a:cxn ang="0">
                      <a:pos x="92" y="9"/>
                    </a:cxn>
                    <a:cxn ang="0">
                      <a:pos x="98" y="5"/>
                    </a:cxn>
                    <a:cxn ang="0">
                      <a:pos x="110" y="8"/>
                    </a:cxn>
                    <a:cxn ang="0">
                      <a:pos x="116" y="9"/>
                    </a:cxn>
                    <a:cxn ang="0">
                      <a:pos x="141" y="14"/>
                    </a:cxn>
                    <a:cxn ang="0">
                      <a:pos x="155" y="24"/>
                    </a:cxn>
                    <a:cxn ang="0">
                      <a:pos x="167" y="17"/>
                    </a:cxn>
                    <a:cxn ang="0">
                      <a:pos x="173" y="14"/>
                    </a:cxn>
                    <a:cxn ang="0">
                      <a:pos x="195" y="14"/>
                    </a:cxn>
                    <a:cxn ang="0">
                      <a:pos x="211" y="32"/>
                    </a:cxn>
                    <a:cxn ang="0">
                      <a:pos x="231" y="59"/>
                    </a:cxn>
                    <a:cxn ang="0">
                      <a:pos x="245" y="70"/>
                    </a:cxn>
                    <a:cxn ang="0">
                      <a:pos x="257" y="68"/>
                    </a:cxn>
                    <a:cxn ang="0">
                      <a:pos x="270" y="65"/>
                    </a:cxn>
                    <a:cxn ang="0">
                      <a:pos x="290" y="71"/>
                    </a:cxn>
                    <a:cxn ang="0">
                      <a:pos x="300" y="81"/>
                    </a:cxn>
                    <a:cxn ang="0">
                      <a:pos x="308" y="90"/>
                    </a:cxn>
                    <a:cxn ang="0">
                      <a:pos x="318" y="111"/>
                    </a:cxn>
                    <a:cxn ang="0">
                      <a:pos x="322" y="120"/>
                    </a:cxn>
                    <a:cxn ang="0">
                      <a:pos x="324" y="125"/>
                    </a:cxn>
                    <a:cxn ang="0">
                      <a:pos x="310" y="142"/>
                    </a:cxn>
                    <a:cxn ang="0">
                      <a:pos x="322" y="141"/>
                    </a:cxn>
                    <a:cxn ang="0">
                      <a:pos x="342" y="155"/>
                    </a:cxn>
                    <a:cxn ang="0">
                      <a:pos x="364" y="157"/>
                    </a:cxn>
                    <a:cxn ang="0">
                      <a:pos x="380" y="168"/>
                    </a:cxn>
                    <a:cxn ang="0">
                      <a:pos x="382" y="172"/>
                    </a:cxn>
                    <a:cxn ang="0">
                      <a:pos x="382" y="176"/>
                    </a:cxn>
                    <a:cxn ang="0">
                      <a:pos x="394" y="172"/>
                    </a:cxn>
                    <a:cxn ang="0">
                      <a:pos x="400" y="171"/>
                    </a:cxn>
                    <a:cxn ang="0">
                      <a:pos x="439" y="185"/>
                    </a:cxn>
                    <a:cxn ang="0">
                      <a:pos x="447" y="199"/>
                    </a:cxn>
                    <a:cxn ang="0">
                      <a:pos x="465" y="201"/>
                    </a:cxn>
                    <a:cxn ang="0">
                      <a:pos x="471" y="215"/>
                    </a:cxn>
                    <a:cxn ang="0">
                      <a:pos x="451" y="258"/>
                    </a:cxn>
                    <a:cxn ang="0">
                      <a:pos x="435" y="281"/>
                    </a:cxn>
                  </a:cxnLst>
                  <a:rect l="0" t="0" r="r" b="b"/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2" name="Freeform 34"/>
                <p:cNvSpPr>
                  <a:spLocks/>
                </p:cNvSpPr>
                <p:nvPr userDrawn="1"/>
              </p:nvSpPr>
              <p:spPr bwMode="ltGray"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6"/>
                    </a:cxn>
                    <a:cxn ang="0">
                      <a:pos x="502" y="34"/>
                    </a:cxn>
                    <a:cxn ang="0">
                      <a:pos x="550" y="38"/>
                    </a:cxn>
                    <a:cxn ang="0">
                      <a:pos x="578" y="130"/>
                    </a:cxn>
                    <a:cxn ang="0">
                      <a:pos x="586" y="90"/>
                    </a:cxn>
                    <a:cxn ang="0">
                      <a:pos x="606" y="70"/>
                    </a:cxn>
                    <a:cxn ang="0">
                      <a:pos x="642" y="126"/>
                    </a:cxn>
                    <a:cxn ang="0">
                      <a:pos x="682" y="98"/>
                    </a:cxn>
                    <a:cxn ang="0">
                      <a:pos x="706" y="86"/>
                    </a:cxn>
                    <a:cxn ang="0">
                      <a:pos x="762" y="2"/>
                    </a:cxn>
                    <a:cxn ang="0">
                      <a:pos x="798" y="70"/>
                    </a:cxn>
                    <a:cxn ang="0">
                      <a:pos x="798" y="130"/>
                    </a:cxn>
                    <a:cxn ang="0">
                      <a:pos x="790" y="158"/>
                    </a:cxn>
                    <a:cxn ang="0">
                      <a:pos x="766" y="162"/>
                    </a:cxn>
                    <a:cxn ang="0">
                      <a:pos x="762" y="186"/>
                    </a:cxn>
                    <a:cxn ang="0">
                      <a:pos x="802" y="226"/>
                    </a:cxn>
                    <a:cxn ang="0">
                      <a:pos x="786" y="322"/>
                    </a:cxn>
                    <a:cxn ang="0">
                      <a:pos x="830" y="414"/>
                    </a:cxn>
                    <a:cxn ang="0">
                      <a:pos x="854" y="450"/>
                    </a:cxn>
                    <a:cxn ang="0">
                      <a:pos x="830" y="450"/>
                    </a:cxn>
                    <a:cxn ang="0">
                      <a:pos x="746" y="378"/>
                    </a:cxn>
                    <a:cxn ang="0">
                      <a:pos x="678" y="402"/>
                    </a:cxn>
                    <a:cxn ang="0">
                      <a:pos x="590" y="442"/>
                    </a:cxn>
                    <a:cxn ang="0">
                      <a:pos x="642" y="578"/>
                    </a:cxn>
                    <a:cxn ang="0">
                      <a:pos x="710" y="610"/>
                    </a:cxn>
                    <a:cxn ang="0">
                      <a:pos x="738" y="550"/>
                    </a:cxn>
                    <a:cxn ang="0">
                      <a:pos x="774" y="570"/>
                    </a:cxn>
                    <a:cxn ang="0">
                      <a:pos x="766" y="630"/>
                    </a:cxn>
                    <a:cxn ang="0">
                      <a:pos x="802" y="670"/>
                    </a:cxn>
                    <a:cxn ang="0">
                      <a:pos x="838" y="658"/>
                    </a:cxn>
                    <a:cxn ang="0">
                      <a:pos x="922" y="806"/>
                    </a:cxn>
                    <a:cxn ang="0">
                      <a:pos x="942" y="826"/>
                    </a:cxn>
                    <a:cxn ang="0">
                      <a:pos x="874" y="810"/>
                    </a:cxn>
                    <a:cxn ang="0">
                      <a:pos x="830" y="758"/>
                    </a:cxn>
                    <a:cxn ang="0">
                      <a:pos x="778" y="710"/>
                    </a:cxn>
                    <a:cxn ang="0">
                      <a:pos x="702" y="662"/>
                    </a:cxn>
                    <a:cxn ang="0">
                      <a:pos x="614" y="646"/>
                    </a:cxn>
                    <a:cxn ang="0">
                      <a:pos x="506" y="594"/>
                    </a:cxn>
                    <a:cxn ang="0">
                      <a:pos x="462" y="506"/>
                    </a:cxn>
                    <a:cxn ang="0">
                      <a:pos x="430" y="462"/>
                    </a:cxn>
                    <a:cxn ang="0">
                      <a:pos x="382" y="430"/>
                    </a:cxn>
                    <a:cxn ang="0">
                      <a:pos x="342" y="370"/>
                    </a:cxn>
                    <a:cxn ang="0">
                      <a:pos x="354" y="414"/>
                    </a:cxn>
                    <a:cxn ang="0">
                      <a:pos x="418" y="494"/>
                    </a:cxn>
                    <a:cxn ang="0">
                      <a:pos x="422" y="526"/>
                    </a:cxn>
                    <a:cxn ang="0">
                      <a:pos x="394" y="498"/>
                    </a:cxn>
                    <a:cxn ang="0">
                      <a:pos x="354" y="466"/>
                    </a:cxn>
                    <a:cxn ang="0">
                      <a:pos x="314" y="402"/>
                    </a:cxn>
                    <a:cxn ang="0">
                      <a:pos x="266" y="346"/>
                    </a:cxn>
                    <a:cxn ang="0">
                      <a:pos x="210" y="314"/>
                    </a:cxn>
                    <a:cxn ang="0">
                      <a:pos x="154" y="238"/>
                    </a:cxn>
                    <a:cxn ang="0">
                      <a:pos x="66" y="66"/>
                    </a:cxn>
                    <a:cxn ang="0">
                      <a:pos x="34" y="38"/>
                    </a:cxn>
                    <a:cxn ang="0">
                      <a:pos x="46" y="22"/>
                    </a:cxn>
                    <a:cxn ang="0">
                      <a:pos x="102" y="70"/>
                    </a:cxn>
                  </a:cxnLst>
                  <a:rect l="0" t="0" r="r" b="b"/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3" name="Freeform 35"/>
                <p:cNvSpPr>
                  <a:spLocks/>
                </p:cNvSpPr>
                <p:nvPr userDrawn="1"/>
              </p:nvSpPr>
              <p:spPr bwMode="ltGray"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8"/>
                    </a:cxn>
                    <a:cxn ang="0">
                      <a:pos x="10" y="48"/>
                    </a:cxn>
                    <a:cxn ang="0">
                      <a:pos x="6" y="28"/>
                    </a:cxn>
                  </a:cxnLst>
                  <a:rect l="0" t="0" r="r" b="b"/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4" name="Freeform 36"/>
                <p:cNvSpPr>
                  <a:spLocks/>
                </p:cNvSpPr>
                <p:nvPr userDrawn="1"/>
              </p:nvSpPr>
              <p:spPr bwMode="ltGray"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2" y="1"/>
                    </a:cxn>
                    <a:cxn ang="0">
                      <a:pos x="36" y="17"/>
                    </a:cxn>
                    <a:cxn ang="0">
                      <a:pos x="8" y="17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5" name="Freeform 37"/>
                <p:cNvSpPr>
                  <a:spLocks/>
                </p:cNvSpPr>
                <p:nvPr userDrawn="1"/>
              </p:nvSpPr>
              <p:spPr bwMode="ltGray"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28" y="25"/>
                    </a:cxn>
                    <a:cxn ang="0">
                      <a:pos x="56" y="21"/>
                    </a:cxn>
                    <a:cxn ang="0">
                      <a:pos x="80" y="9"/>
                    </a:cxn>
                    <a:cxn ang="0">
                      <a:pos x="64" y="25"/>
                    </a:cxn>
                    <a:cxn ang="0">
                      <a:pos x="124" y="49"/>
                    </a:cxn>
                    <a:cxn ang="0">
                      <a:pos x="160" y="65"/>
                    </a:cxn>
                    <a:cxn ang="0">
                      <a:pos x="116" y="77"/>
                    </a:cxn>
                    <a:cxn ang="0">
                      <a:pos x="88" y="57"/>
                    </a:cxn>
                    <a:cxn ang="0">
                      <a:pos x="76" y="53"/>
                    </a:cxn>
                    <a:cxn ang="0">
                      <a:pos x="24" y="41"/>
                    </a:cxn>
                    <a:cxn ang="0">
                      <a:pos x="0" y="49"/>
                    </a:cxn>
                  </a:cxnLst>
                  <a:rect l="0" t="0" r="r" b="b"/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6" name="Freeform 38"/>
                <p:cNvSpPr>
                  <a:spLocks/>
                </p:cNvSpPr>
                <p:nvPr userDrawn="1"/>
              </p:nvSpPr>
              <p:spPr bwMode="ltGray"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4"/>
                    </a:cxn>
                    <a:cxn ang="0">
                      <a:pos x="88" y="24"/>
                    </a:cxn>
                    <a:cxn ang="0">
                      <a:pos x="112" y="20"/>
                    </a:cxn>
                    <a:cxn ang="0">
                      <a:pos x="108" y="44"/>
                    </a:cxn>
                    <a:cxn ang="0">
                      <a:pos x="64" y="40"/>
                    </a:cxn>
                    <a:cxn ang="0">
                      <a:pos x="0" y="36"/>
                    </a:cxn>
                    <a:cxn ang="0">
                      <a:pos x="28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7" name="Freeform 39"/>
                <p:cNvSpPr>
                  <a:spLocks/>
                </p:cNvSpPr>
                <p:nvPr userDrawn="1"/>
              </p:nvSpPr>
              <p:spPr bwMode="ltGray"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5"/>
                    </a:cxn>
                    <a:cxn ang="0">
                      <a:pos x="37" y="13"/>
                    </a:cxn>
                    <a:cxn ang="0">
                      <a:pos x="17" y="25"/>
                    </a:cxn>
                  </a:cxnLst>
                  <a:rect l="0" t="0" r="r" b="b"/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8" name="Freeform 40"/>
                <p:cNvSpPr>
                  <a:spLocks/>
                </p:cNvSpPr>
                <p:nvPr userDrawn="1"/>
              </p:nvSpPr>
              <p:spPr bwMode="ltGray"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9" y="32"/>
                    </a:cxn>
                    <a:cxn ang="0">
                      <a:pos x="19" y="0"/>
                    </a:cxn>
                    <a:cxn ang="0">
                      <a:pos x="19" y="32"/>
                    </a:cxn>
                  </a:cxnLst>
                  <a:rect l="0" t="0" r="r" b="b"/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9" name="Freeform 41"/>
                <p:cNvSpPr>
                  <a:spLocks/>
                </p:cNvSpPr>
                <p:nvPr userDrawn="1"/>
              </p:nvSpPr>
              <p:spPr bwMode="ltGray"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9"/>
                    </a:cxn>
                    <a:cxn ang="0">
                      <a:pos x="20" y="33"/>
                    </a:cxn>
                    <a:cxn ang="0">
                      <a:pos x="24" y="49"/>
                    </a:cxn>
                    <a:cxn ang="0">
                      <a:pos x="36" y="53"/>
                    </a:cxn>
                    <a:cxn ang="0">
                      <a:pos x="24" y="73"/>
                    </a:cxn>
                    <a:cxn ang="0">
                      <a:pos x="0" y="21"/>
                    </a:cxn>
                    <a:cxn ang="0">
                      <a:pos x="4" y="9"/>
                    </a:cxn>
                  </a:cxnLst>
                  <a:rect l="0" t="0" r="r" b="b"/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70" name="Freeform 42"/>
                <p:cNvSpPr>
                  <a:spLocks/>
                </p:cNvSpPr>
                <p:nvPr userDrawn="1"/>
              </p:nvSpPr>
              <p:spPr bwMode="ltGray"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220" y="1"/>
                    </a:cxn>
                    <a:cxn ang="0">
                      <a:pos x="231" y="8"/>
                    </a:cxn>
                    <a:cxn ang="0">
                      <a:pos x="235" y="0"/>
                    </a:cxn>
                    <a:cxn ang="0">
                      <a:pos x="265" y="0"/>
                    </a:cxn>
                    <a:cxn ang="0">
                      <a:pos x="287" y="17"/>
                    </a:cxn>
                    <a:cxn ang="0">
                      <a:pos x="319" y="10"/>
                    </a:cxn>
                    <a:cxn ang="0">
                      <a:pos x="314" y="29"/>
                    </a:cxn>
                    <a:cxn ang="0">
                      <a:pos x="298" y="46"/>
                    </a:cxn>
                    <a:cxn ang="0">
                      <a:pos x="295" y="29"/>
                    </a:cxn>
                    <a:cxn ang="0">
                      <a:pos x="287" y="31"/>
                    </a:cxn>
                    <a:cxn ang="0">
                      <a:pos x="279" y="29"/>
                    </a:cxn>
                    <a:cxn ang="0">
                      <a:pos x="263" y="21"/>
                    </a:cxn>
                    <a:cxn ang="0">
                      <a:pos x="228" y="38"/>
                    </a:cxn>
                    <a:cxn ang="0">
                      <a:pos x="201" y="44"/>
                    </a:cxn>
                    <a:cxn ang="0">
                      <a:pos x="212" y="57"/>
                    </a:cxn>
                    <a:cxn ang="0">
                      <a:pos x="188" y="63"/>
                    </a:cxn>
                    <a:cxn ang="0">
                      <a:pos x="169" y="61"/>
                    </a:cxn>
                    <a:cxn ang="0">
                      <a:pos x="177" y="57"/>
                    </a:cxn>
                    <a:cxn ang="0">
                      <a:pos x="171" y="40"/>
                    </a:cxn>
                    <a:cxn ang="0">
                      <a:pos x="169" y="31"/>
                    </a:cxn>
                    <a:cxn ang="0">
                      <a:pos x="158" y="23"/>
                    </a:cxn>
                    <a:cxn ang="0">
                      <a:pos x="142" y="27"/>
                    </a:cxn>
                    <a:cxn ang="0">
                      <a:pos x="134" y="27"/>
                    </a:cxn>
                    <a:cxn ang="0">
                      <a:pos x="123" y="25"/>
                    </a:cxn>
                    <a:cxn ang="0">
                      <a:pos x="83" y="2"/>
                    </a:cxn>
                    <a:cxn ang="0">
                      <a:pos x="59" y="14"/>
                    </a:cxn>
                    <a:cxn ang="0">
                      <a:pos x="1" y="0"/>
                    </a:cxn>
                    <a:cxn ang="0">
                      <a:pos x="220" y="1"/>
                    </a:cxn>
                  </a:cxnLst>
                  <a:rect l="0" t="0" r="r" b="b"/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71" name="Freeform 43"/>
                <p:cNvSpPr>
                  <a:spLocks/>
                </p:cNvSpPr>
                <p:nvPr userDrawn="1"/>
              </p:nvSpPr>
              <p:spPr bwMode="ltGray"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05" y="31"/>
                    </a:cxn>
                    <a:cxn ang="0">
                      <a:pos x="30" y="1"/>
                    </a:cxn>
                    <a:cxn ang="0">
                      <a:pos x="285" y="0"/>
                    </a:cxn>
                    <a:cxn ang="0">
                      <a:pos x="296" y="14"/>
                    </a:cxn>
                    <a:cxn ang="0">
                      <a:pos x="264" y="16"/>
                    </a:cxn>
                    <a:cxn ang="0">
                      <a:pos x="105" y="31"/>
                    </a:cxn>
                  </a:cxnLst>
                  <a:rect l="0" t="0" r="r" b="b"/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72" name="Freeform 44"/>
                <p:cNvSpPr>
                  <a:spLocks/>
                </p:cNvSpPr>
                <p:nvPr userDrawn="1"/>
              </p:nvSpPr>
              <p:spPr bwMode="ltGray"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2" y="29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73" name="Freeform 45"/>
                <p:cNvSpPr>
                  <a:spLocks/>
                </p:cNvSpPr>
                <p:nvPr userDrawn="1"/>
              </p:nvSpPr>
              <p:spPr bwMode="ltGray"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73" y="1"/>
                    </a:cxn>
                    <a:cxn ang="0">
                      <a:pos x="436" y="0"/>
                    </a:cxn>
                    <a:cxn ang="0">
                      <a:pos x="416" y="54"/>
                    </a:cxn>
                    <a:cxn ang="0">
                      <a:pos x="397" y="68"/>
                    </a:cxn>
                    <a:cxn ang="0">
                      <a:pos x="392" y="70"/>
                    </a:cxn>
                    <a:cxn ang="0">
                      <a:pos x="375" y="73"/>
                    </a:cxn>
                    <a:cxn ang="0">
                      <a:pos x="361" y="88"/>
                    </a:cxn>
                    <a:cxn ang="0">
                      <a:pos x="362" y="99"/>
                    </a:cxn>
                    <a:cxn ang="0">
                      <a:pos x="364" y="107"/>
                    </a:cxn>
                    <a:cxn ang="0">
                      <a:pos x="366" y="113"/>
                    </a:cxn>
                    <a:cxn ang="0">
                      <a:pos x="362" y="122"/>
                    </a:cxn>
                    <a:cxn ang="0">
                      <a:pos x="351" y="120"/>
                    </a:cxn>
                    <a:cxn ang="0">
                      <a:pos x="342" y="129"/>
                    </a:cxn>
                    <a:cxn ang="0">
                      <a:pos x="347" y="105"/>
                    </a:cxn>
                    <a:cxn ang="0">
                      <a:pos x="338" y="100"/>
                    </a:cxn>
                    <a:cxn ang="0">
                      <a:pos x="344" y="93"/>
                    </a:cxn>
                    <a:cxn ang="0">
                      <a:pos x="342" y="89"/>
                    </a:cxn>
                    <a:cxn ang="0">
                      <a:pos x="320" y="94"/>
                    </a:cxn>
                    <a:cxn ang="0">
                      <a:pos x="317" y="85"/>
                    </a:cxn>
                    <a:cxn ang="0">
                      <a:pos x="297" y="94"/>
                    </a:cxn>
                    <a:cxn ang="0">
                      <a:pos x="320" y="103"/>
                    </a:cxn>
                    <a:cxn ang="0">
                      <a:pos x="305" y="117"/>
                    </a:cxn>
                    <a:cxn ang="0">
                      <a:pos x="311" y="126"/>
                    </a:cxn>
                    <a:cxn ang="0">
                      <a:pos x="315" y="138"/>
                    </a:cxn>
                    <a:cxn ang="0">
                      <a:pos x="309" y="139"/>
                    </a:cxn>
                    <a:cxn ang="0">
                      <a:pos x="314" y="144"/>
                    </a:cxn>
                    <a:cxn ang="0">
                      <a:pos x="307" y="152"/>
                    </a:cxn>
                    <a:cxn ang="0">
                      <a:pos x="0" y="149"/>
                    </a:cxn>
                    <a:cxn ang="0">
                      <a:pos x="73" y="1"/>
                    </a:cxn>
                  </a:cxnLst>
                  <a:rect l="0" t="0" r="r" b="b"/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74" name="Freeform 46"/>
                <p:cNvSpPr>
                  <a:spLocks/>
                </p:cNvSpPr>
                <p:nvPr userDrawn="1"/>
              </p:nvSpPr>
              <p:spPr bwMode="ltGray"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56"/>
                    </a:cxn>
                    <a:cxn ang="0">
                      <a:pos x="15" y="108"/>
                    </a:cxn>
                    <a:cxn ang="0">
                      <a:pos x="17" y="68"/>
                    </a:cxn>
                    <a:cxn ang="0">
                      <a:pos x="11" y="40"/>
                    </a:cxn>
                    <a:cxn ang="0">
                      <a:pos x="17" y="12"/>
                    </a:cxn>
                    <a:cxn ang="0">
                      <a:pos x="21" y="0"/>
                    </a:cxn>
                    <a:cxn ang="0">
                      <a:pos x="31" y="30"/>
                    </a:cxn>
                    <a:cxn ang="0">
                      <a:pos x="47" y="98"/>
                    </a:cxn>
                    <a:cxn ang="0">
                      <a:pos x="31" y="108"/>
                    </a:cxn>
                    <a:cxn ang="0">
                      <a:pos x="23" y="126"/>
                    </a:cxn>
                    <a:cxn ang="0">
                      <a:pos x="21" y="132"/>
                    </a:cxn>
                    <a:cxn ang="0">
                      <a:pos x="27" y="134"/>
                    </a:cxn>
                    <a:cxn ang="0">
                      <a:pos x="31" y="146"/>
                    </a:cxn>
                    <a:cxn ang="0">
                      <a:pos x="13" y="148"/>
                    </a:cxn>
                    <a:cxn ang="0">
                      <a:pos x="7" y="160"/>
                    </a:cxn>
                    <a:cxn ang="0">
                      <a:pos x="3" y="154"/>
                    </a:cxn>
                    <a:cxn ang="0">
                      <a:pos x="5" y="156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75" name="Freeform 47"/>
                <p:cNvSpPr>
                  <a:spLocks/>
                </p:cNvSpPr>
                <p:nvPr userDrawn="1"/>
              </p:nvSpPr>
              <p:spPr bwMode="ltGray"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0" y="43"/>
                    </a:cxn>
                    <a:cxn ang="0">
                      <a:pos x="50" y="33"/>
                    </a:cxn>
                    <a:cxn ang="0">
                      <a:pos x="54" y="45"/>
                    </a:cxn>
                    <a:cxn ang="0">
                      <a:pos x="66" y="49"/>
                    </a:cxn>
                    <a:cxn ang="0">
                      <a:pos x="80" y="55"/>
                    </a:cxn>
                    <a:cxn ang="0">
                      <a:pos x="116" y="33"/>
                    </a:cxn>
                    <a:cxn ang="0">
                      <a:pos x="130" y="17"/>
                    </a:cxn>
                    <a:cxn ang="0">
                      <a:pos x="138" y="11"/>
                    </a:cxn>
                    <a:cxn ang="0">
                      <a:pos x="106" y="49"/>
                    </a:cxn>
                    <a:cxn ang="0">
                      <a:pos x="84" y="67"/>
                    </a:cxn>
                    <a:cxn ang="0">
                      <a:pos x="66" y="81"/>
                    </a:cxn>
                    <a:cxn ang="0">
                      <a:pos x="48" y="103"/>
                    </a:cxn>
                    <a:cxn ang="0">
                      <a:pos x="26" y="89"/>
                    </a:cxn>
                    <a:cxn ang="0">
                      <a:pos x="20" y="87"/>
                    </a:cxn>
                    <a:cxn ang="0">
                      <a:pos x="22" y="97"/>
                    </a:cxn>
                    <a:cxn ang="0">
                      <a:pos x="0" y="97"/>
                    </a:cxn>
                    <a:cxn ang="0">
                      <a:pos x="10" y="79"/>
                    </a:cxn>
                    <a:cxn ang="0">
                      <a:pos x="26" y="61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76" name="Freeform 48"/>
                <p:cNvSpPr>
                  <a:spLocks/>
                </p:cNvSpPr>
                <p:nvPr userDrawn="1"/>
              </p:nvSpPr>
              <p:spPr bwMode="ltGray"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8" y="24"/>
                    </a:cxn>
                    <a:cxn ang="0">
                      <a:pos x="160" y="6"/>
                    </a:cxn>
                    <a:cxn ang="0">
                      <a:pos x="170" y="0"/>
                    </a:cxn>
                    <a:cxn ang="0">
                      <a:pos x="182" y="24"/>
                    </a:cxn>
                    <a:cxn ang="0">
                      <a:pos x="188" y="42"/>
                    </a:cxn>
                    <a:cxn ang="0">
                      <a:pos x="178" y="58"/>
                    </a:cxn>
                    <a:cxn ang="0">
                      <a:pos x="170" y="76"/>
                    </a:cxn>
                    <a:cxn ang="0">
                      <a:pos x="162" y="126"/>
                    </a:cxn>
                    <a:cxn ang="0">
                      <a:pos x="144" y="136"/>
                    </a:cxn>
                    <a:cxn ang="0">
                      <a:pos x="120" y="138"/>
                    </a:cxn>
                    <a:cxn ang="0">
                      <a:pos x="112" y="124"/>
                    </a:cxn>
                    <a:cxn ang="0">
                      <a:pos x="102" y="146"/>
                    </a:cxn>
                    <a:cxn ang="0">
                      <a:pos x="90" y="150"/>
                    </a:cxn>
                    <a:cxn ang="0">
                      <a:pos x="80" y="132"/>
                    </a:cxn>
                    <a:cxn ang="0">
                      <a:pos x="58" y="144"/>
                    </a:cxn>
                    <a:cxn ang="0">
                      <a:pos x="76" y="142"/>
                    </a:cxn>
                    <a:cxn ang="0">
                      <a:pos x="78" y="160"/>
                    </a:cxn>
                    <a:cxn ang="0">
                      <a:pos x="58" y="166"/>
                    </a:cxn>
                    <a:cxn ang="0">
                      <a:pos x="34" y="166"/>
                    </a:cxn>
                    <a:cxn ang="0">
                      <a:pos x="36" y="154"/>
                    </a:cxn>
                    <a:cxn ang="0">
                      <a:pos x="46" y="144"/>
                    </a:cxn>
                    <a:cxn ang="0">
                      <a:pos x="34" y="148"/>
                    </a:cxn>
                    <a:cxn ang="0">
                      <a:pos x="26" y="166"/>
                    </a:cxn>
                    <a:cxn ang="0">
                      <a:pos x="30" y="190"/>
                    </a:cxn>
                    <a:cxn ang="0">
                      <a:pos x="14" y="200"/>
                    </a:cxn>
                    <a:cxn ang="0">
                      <a:pos x="0" y="214"/>
                    </a:cxn>
                    <a:cxn ang="0">
                      <a:pos x="8" y="188"/>
                    </a:cxn>
                    <a:cxn ang="0">
                      <a:pos x="0" y="164"/>
                    </a:cxn>
                    <a:cxn ang="0">
                      <a:pos x="14" y="152"/>
                    </a:cxn>
                    <a:cxn ang="0">
                      <a:pos x="32" y="134"/>
                    </a:cxn>
                    <a:cxn ang="0">
                      <a:pos x="44" y="118"/>
                    </a:cxn>
                    <a:cxn ang="0">
                      <a:pos x="72" y="116"/>
                    </a:cxn>
                    <a:cxn ang="0">
                      <a:pos x="84" y="112"/>
                    </a:cxn>
                    <a:cxn ang="0">
                      <a:pos x="114" y="78"/>
                    </a:cxn>
                    <a:cxn ang="0">
                      <a:pos x="120" y="92"/>
                    </a:cxn>
                    <a:cxn ang="0">
                      <a:pos x="132" y="76"/>
                    </a:cxn>
                    <a:cxn ang="0">
                      <a:pos x="150" y="54"/>
                    </a:cxn>
                    <a:cxn ang="0">
                      <a:pos x="154" y="42"/>
                    </a:cxn>
                    <a:cxn ang="0">
                      <a:pos x="148" y="38"/>
                    </a:cxn>
                    <a:cxn ang="0">
                      <a:pos x="152" y="32"/>
                    </a:cxn>
                    <a:cxn ang="0">
                      <a:pos x="158" y="24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77" name="Freeform 49"/>
                <p:cNvSpPr>
                  <a:spLocks/>
                </p:cNvSpPr>
                <p:nvPr userDrawn="1"/>
              </p:nvSpPr>
              <p:spPr bwMode="ltGray"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4" y="13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78" name="Freeform 50"/>
                <p:cNvSpPr>
                  <a:spLocks/>
                </p:cNvSpPr>
                <p:nvPr userDrawn="1"/>
              </p:nvSpPr>
              <p:spPr bwMode="ltGray"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2" y="26"/>
                    </a:cxn>
                    <a:cxn ang="0">
                      <a:pos x="778" y="78"/>
                    </a:cxn>
                    <a:cxn ang="0">
                      <a:pos x="748" y="122"/>
                    </a:cxn>
                    <a:cxn ang="0">
                      <a:pos x="722" y="142"/>
                    </a:cxn>
                    <a:cxn ang="0">
                      <a:pos x="634" y="180"/>
                    </a:cxn>
                    <a:cxn ang="0">
                      <a:pos x="632" y="210"/>
                    </a:cxn>
                    <a:cxn ang="0">
                      <a:pos x="604" y="230"/>
                    </a:cxn>
                    <a:cxn ang="0">
                      <a:pos x="620" y="178"/>
                    </a:cxn>
                    <a:cxn ang="0">
                      <a:pos x="576" y="188"/>
                    </a:cxn>
                    <a:cxn ang="0">
                      <a:pos x="556" y="218"/>
                    </a:cxn>
                    <a:cxn ang="0">
                      <a:pos x="596" y="280"/>
                    </a:cxn>
                    <a:cxn ang="0">
                      <a:pos x="594" y="368"/>
                    </a:cxn>
                    <a:cxn ang="0">
                      <a:pos x="542" y="406"/>
                    </a:cxn>
                    <a:cxn ang="0">
                      <a:pos x="522" y="386"/>
                    </a:cxn>
                    <a:cxn ang="0">
                      <a:pos x="482" y="348"/>
                    </a:cxn>
                    <a:cxn ang="0">
                      <a:pos x="462" y="348"/>
                    </a:cxn>
                    <a:cxn ang="0">
                      <a:pos x="450" y="394"/>
                    </a:cxn>
                    <a:cxn ang="0">
                      <a:pos x="500" y="464"/>
                    </a:cxn>
                    <a:cxn ang="0">
                      <a:pos x="510" y="524"/>
                    </a:cxn>
                    <a:cxn ang="0">
                      <a:pos x="526" y="560"/>
                    </a:cxn>
                    <a:cxn ang="0">
                      <a:pos x="492" y="544"/>
                    </a:cxn>
                    <a:cxn ang="0">
                      <a:pos x="470" y="518"/>
                    </a:cxn>
                    <a:cxn ang="0">
                      <a:pos x="422" y="424"/>
                    </a:cxn>
                    <a:cxn ang="0">
                      <a:pos x="426" y="310"/>
                    </a:cxn>
                    <a:cxn ang="0">
                      <a:pos x="422" y="268"/>
                    </a:cxn>
                    <a:cxn ang="0">
                      <a:pos x="412" y="276"/>
                    </a:cxn>
                    <a:cxn ang="0">
                      <a:pos x="386" y="266"/>
                    </a:cxn>
                    <a:cxn ang="0">
                      <a:pos x="360" y="170"/>
                    </a:cxn>
                    <a:cxn ang="0">
                      <a:pos x="330" y="166"/>
                    </a:cxn>
                    <a:cxn ang="0">
                      <a:pos x="288" y="172"/>
                    </a:cxn>
                    <a:cxn ang="0">
                      <a:pos x="242" y="232"/>
                    </a:cxn>
                    <a:cxn ang="0">
                      <a:pos x="196" y="268"/>
                    </a:cxn>
                    <a:cxn ang="0">
                      <a:pos x="184" y="274"/>
                    </a:cxn>
                    <a:cxn ang="0">
                      <a:pos x="160" y="328"/>
                    </a:cxn>
                    <a:cxn ang="0">
                      <a:pos x="152" y="354"/>
                    </a:cxn>
                    <a:cxn ang="0">
                      <a:pos x="128" y="404"/>
                    </a:cxn>
                    <a:cxn ang="0">
                      <a:pos x="94" y="392"/>
                    </a:cxn>
                    <a:cxn ang="0">
                      <a:pos x="66" y="258"/>
                    </a:cxn>
                    <a:cxn ang="0">
                      <a:pos x="72" y="156"/>
                    </a:cxn>
                    <a:cxn ang="0">
                      <a:pos x="44" y="180"/>
                    </a:cxn>
                    <a:cxn ang="0">
                      <a:pos x="20" y="150"/>
                    </a:cxn>
                    <a:cxn ang="0">
                      <a:pos x="24" y="138"/>
                    </a:cxn>
                    <a:cxn ang="0">
                      <a:pos x="0" y="92"/>
                    </a:cxn>
                    <a:cxn ang="0">
                      <a:pos x="798" y="6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79" name="Freeform 51"/>
                <p:cNvSpPr>
                  <a:spLocks/>
                </p:cNvSpPr>
                <p:nvPr userDrawn="1"/>
              </p:nvSpPr>
              <p:spPr bwMode="ltGray"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7" y="3"/>
                    </a:cxn>
                    <a:cxn ang="0">
                      <a:pos x="37" y="33"/>
                    </a:cxn>
                    <a:cxn ang="0">
                      <a:pos x="19" y="85"/>
                    </a:cxn>
                    <a:cxn ang="0">
                      <a:pos x="1" y="69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0" name="Freeform 52"/>
                <p:cNvSpPr>
                  <a:spLocks/>
                </p:cNvSpPr>
                <p:nvPr userDrawn="1"/>
              </p:nvSpPr>
              <p:spPr bwMode="ltGray"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3" y="28"/>
                    </a:cxn>
                    <a:cxn ang="0">
                      <a:pos x="29" y="2"/>
                    </a:cxn>
                    <a:cxn ang="0">
                      <a:pos x="43" y="4"/>
                    </a:cxn>
                    <a:cxn ang="0">
                      <a:pos x="39" y="26"/>
                    </a:cxn>
                    <a:cxn ang="0">
                      <a:pos x="13" y="74"/>
                    </a:cxn>
                    <a:cxn ang="0">
                      <a:pos x="7" y="60"/>
                    </a:cxn>
                    <a:cxn ang="0">
                      <a:pos x="3" y="36"/>
                    </a:cxn>
                    <a:cxn ang="0">
                      <a:pos x="13" y="28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1" name="Freeform 53"/>
                <p:cNvSpPr>
                  <a:spLocks/>
                </p:cNvSpPr>
                <p:nvPr userDrawn="1"/>
              </p:nvSpPr>
              <p:spPr bwMode="ltGray"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6"/>
                    </a:cxn>
                    <a:cxn ang="0">
                      <a:pos x="5" y="30"/>
                    </a:cxn>
                    <a:cxn ang="0">
                      <a:pos x="7" y="16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2" name="Freeform 54"/>
                <p:cNvSpPr>
                  <a:spLocks/>
                </p:cNvSpPr>
                <p:nvPr userDrawn="1"/>
              </p:nvSpPr>
              <p:spPr bwMode="ltGray"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481" y="464"/>
                    </a:cxn>
                    <a:cxn ang="0">
                      <a:pos x="486" y="451"/>
                    </a:cxn>
                    <a:cxn ang="0">
                      <a:pos x="500" y="413"/>
                    </a:cxn>
                    <a:cxn ang="0">
                      <a:pos x="309" y="287"/>
                    </a:cxn>
                    <a:cxn ang="0">
                      <a:pos x="282" y="346"/>
                    </a:cxn>
                    <a:cxn ang="0">
                      <a:pos x="303" y="556"/>
                    </a:cxn>
                    <a:cxn ang="0">
                      <a:pos x="282" y="494"/>
                    </a:cxn>
                    <a:cxn ang="0">
                      <a:pos x="242" y="439"/>
                    </a:cxn>
                    <a:cxn ang="0">
                      <a:pos x="245" y="413"/>
                    </a:cxn>
                    <a:cxn ang="0">
                      <a:pos x="247" y="394"/>
                    </a:cxn>
                    <a:cxn ang="0">
                      <a:pos x="220" y="375"/>
                    </a:cxn>
                    <a:cxn ang="0">
                      <a:pos x="194" y="346"/>
                    </a:cxn>
                    <a:cxn ang="0">
                      <a:pos x="148" y="354"/>
                    </a:cxn>
                    <a:cxn ang="0">
                      <a:pos x="126" y="365"/>
                    </a:cxn>
                    <a:cxn ang="0">
                      <a:pos x="78" y="365"/>
                    </a:cxn>
                    <a:cxn ang="0">
                      <a:pos x="22" y="312"/>
                    </a:cxn>
                    <a:cxn ang="0">
                      <a:pos x="11" y="295"/>
                    </a:cxn>
                    <a:cxn ang="0">
                      <a:pos x="0" y="264"/>
                    </a:cxn>
                    <a:cxn ang="0">
                      <a:pos x="24" y="213"/>
                    </a:cxn>
                    <a:cxn ang="0">
                      <a:pos x="32" y="181"/>
                    </a:cxn>
                    <a:cxn ang="0">
                      <a:pos x="51" y="143"/>
                    </a:cxn>
                    <a:cxn ang="0">
                      <a:pos x="81" y="116"/>
                    </a:cxn>
                    <a:cxn ang="0">
                      <a:pos x="167" y="67"/>
                    </a:cxn>
                    <a:cxn ang="0">
                      <a:pos x="220" y="30"/>
                    </a:cxn>
                    <a:cxn ang="0">
                      <a:pos x="258" y="6"/>
                    </a:cxn>
                    <a:cxn ang="0">
                      <a:pos x="363" y="2"/>
                    </a:cxn>
                    <a:cxn ang="0">
                      <a:pos x="398" y="0"/>
                    </a:cxn>
                    <a:cxn ang="0">
                      <a:pos x="384" y="34"/>
                    </a:cxn>
                    <a:cxn ang="0">
                      <a:pos x="443" y="84"/>
                    </a:cxn>
                    <a:cxn ang="0">
                      <a:pos x="497" y="74"/>
                    </a:cxn>
                    <a:cxn ang="0">
                      <a:pos x="529" y="82"/>
                    </a:cxn>
                    <a:cxn ang="0">
                      <a:pos x="559" y="97"/>
                    </a:cxn>
                    <a:cxn ang="0">
                      <a:pos x="572" y="188"/>
                    </a:cxn>
                    <a:cxn ang="0">
                      <a:pos x="572" y="240"/>
                    </a:cxn>
                    <a:cxn ang="0">
                      <a:pos x="599" y="283"/>
                    </a:cxn>
                    <a:cxn ang="0">
                      <a:pos x="645" y="300"/>
                    </a:cxn>
                    <a:cxn ang="0">
                      <a:pos x="680" y="295"/>
                    </a:cxn>
                    <a:cxn ang="0">
                      <a:pos x="664" y="340"/>
                    </a:cxn>
                    <a:cxn ang="0">
                      <a:pos x="599" y="407"/>
                    </a:cxn>
                    <a:cxn ang="0">
                      <a:pos x="548" y="485"/>
                    </a:cxn>
                    <a:cxn ang="0">
                      <a:pos x="556" y="508"/>
                    </a:cxn>
                    <a:cxn ang="0">
                      <a:pos x="435" y="556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3" name="Freeform 55"/>
                <p:cNvSpPr>
                  <a:spLocks/>
                </p:cNvSpPr>
                <p:nvPr userDrawn="1"/>
              </p:nvSpPr>
              <p:spPr bwMode="ltGray"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243" y="347"/>
                    </a:cxn>
                    <a:cxn ang="0">
                      <a:pos x="233" y="301"/>
                    </a:cxn>
                    <a:cxn ang="0">
                      <a:pos x="217" y="288"/>
                    </a:cxn>
                    <a:cxn ang="0">
                      <a:pos x="215" y="269"/>
                    </a:cxn>
                    <a:cxn ang="0">
                      <a:pos x="209" y="254"/>
                    </a:cxn>
                    <a:cxn ang="0">
                      <a:pos x="209" y="229"/>
                    </a:cxn>
                    <a:cxn ang="0">
                      <a:pos x="207" y="214"/>
                    </a:cxn>
                    <a:cxn ang="0">
                      <a:pos x="228" y="202"/>
                    </a:cxn>
                    <a:cxn ang="0">
                      <a:pos x="257" y="197"/>
                    </a:cxn>
                    <a:cxn ang="0">
                      <a:pos x="257" y="136"/>
                    </a:cxn>
                    <a:cxn ang="0">
                      <a:pos x="54" y="96"/>
                    </a:cxn>
                    <a:cxn ang="0">
                      <a:pos x="32" y="98"/>
                    </a:cxn>
                    <a:cxn ang="0">
                      <a:pos x="16" y="102"/>
                    </a:cxn>
                    <a:cxn ang="0">
                      <a:pos x="0" y="149"/>
                    </a:cxn>
                    <a:cxn ang="0">
                      <a:pos x="93" y="346"/>
                    </a:cxn>
                    <a:cxn ang="0">
                      <a:pos x="243" y="347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4" name="Freeform 56"/>
                <p:cNvSpPr>
                  <a:spLocks/>
                </p:cNvSpPr>
                <p:nvPr userDrawn="1"/>
              </p:nvSpPr>
              <p:spPr bwMode="ltGray"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7" y="25"/>
                    </a:cxn>
                    <a:cxn ang="0">
                      <a:pos x="19" y="21"/>
                    </a:cxn>
                    <a:cxn ang="0">
                      <a:pos x="7" y="2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5" name="Freeform 57"/>
                <p:cNvSpPr>
                  <a:spLocks/>
                </p:cNvSpPr>
                <p:nvPr userDrawn="1"/>
              </p:nvSpPr>
              <p:spPr bwMode="ltGray"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2" y="12"/>
                    </a:cxn>
                    <a:cxn ang="0">
                      <a:pos x="16" y="0"/>
                    </a:cxn>
                    <a:cxn ang="0">
                      <a:pos x="20" y="12"/>
                    </a:cxn>
                    <a:cxn ang="0">
                      <a:pos x="8" y="20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6" name="Freeform 58"/>
                <p:cNvSpPr>
                  <a:spLocks/>
                </p:cNvSpPr>
                <p:nvPr userDrawn="1"/>
              </p:nvSpPr>
              <p:spPr bwMode="ltGray"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8"/>
                    </a:cxn>
                    <a:cxn ang="0">
                      <a:pos x="32" y="6"/>
                    </a:cxn>
                    <a:cxn ang="0">
                      <a:pos x="36" y="30"/>
                    </a:cxn>
                    <a:cxn ang="0">
                      <a:pos x="24" y="18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7" name="Freeform 59"/>
                <p:cNvSpPr>
                  <a:spLocks/>
                </p:cNvSpPr>
                <p:nvPr userDrawn="1"/>
              </p:nvSpPr>
              <p:spPr bwMode="ltGray"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3" y="464"/>
                    </a:cxn>
                    <a:cxn ang="0">
                      <a:pos x="393" y="452"/>
                    </a:cxn>
                    <a:cxn ang="0">
                      <a:pos x="325" y="412"/>
                    </a:cxn>
                    <a:cxn ang="0">
                      <a:pos x="265" y="400"/>
                    </a:cxn>
                    <a:cxn ang="0">
                      <a:pos x="237" y="416"/>
                    </a:cxn>
                    <a:cxn ang="0">
                      <a:pos x="261" y="428"/>
                    </a:cxn>
                    <a:cxn ang="0">
                      <a:pos x="293" y="468"/>
                    </a:cxn>
                    <a:cxn ang="0">
                      <a:pos x="321" y="476"/>
                    </a:cxn>
                    <a:cxn ang="0">
                      <a:pos x="333" y="536"/>
                    </a:cxn>
                    <a:cxn ang="0">
                      <a:pos x="313" y="552"/>
                    </a:cxn>
                    <a:cxn ang="0">
                      <a:pos x="261" y="616"/>
                    </a:cxn>
                    <a:cxn ang="0">
                      <a:pos x="225" y="628"/>
                    </a:cxn>
                    <a:cxn ang="0">
                      <a:pos x="97" y="696"/>
                    </a:cxn>
                    <a:cxn ang="0">
                      <a:pos x="77" y="616"/>
                    </a:cxn>
                    <a:cxn ang="0">
                      <a:pos x="45" y="524"/>
                    </a:cxn>
                    <a:cxn ang="0">
                      <a:pos x="33" y="448"/>
                    </a:cxn>
                    <a:cxn ang="0">
                      <a:pos x="53" y="344"/>
                    </a:cxn>
                    <a:cxn ang="0">
                      <a:pos x="17" y="392"/>
                    </a:cxn>
                    <a:cxn ang="0">
                      <a:pos x="81" y="280"/>
                    </a:cxn>
                    <a:cxn ang="0">
                      <a:pos x="113" y="204"/>
                    </a:cxn>
                    <a:cxn ang="0">
                      <a:pos x="37" y="204"/>
                    </a:cxn>
                    <a:cxn ang="0">
                      <a:pos x="1" y="196"/>
                    </a:cxn>
                    <a:cxn ang="0">
                      <a:pos x="25" y="140"/>
                    </a:cxn>
                    <a:cxn ang="0">
                      <a:pos x="97" y="112"/>
                    </a:cxn>
                    <a:cxn ang="0">
                      <a:pos x="221" y="124"/>
                    </a:cxn>
                    <a:cxn ang="0">
                      <a:pos x="229" y="64"/>
                    </a:cxn>
                    <a:cxn ang="0">
                      <a:pos x="261" y="0"/>
                    </a:cxn>
                    <a:cxn ang="0">
                      <a:pos x="357" y="44"/>
                    </a:cxn>
                    <a:cxn ang="0">
                      <a:pos x="329" y="88"/>
                    </a:cxn>
                    <a:cxn ang="0">
                      <a:pos x="301" y="176"/>
                    </a:cxn>
                    <a:cxn ang="0">
                      <a:pos x="361" y="192"/>
                    </a:cxn>
                    <a:cxn ang="0">
                      <a:pos x="373" y="136"/>
                    </a:cxn>
                    <a:cxn ang="0">
                      <a:pos x="417" y="92"/>
                    </a:cxn>
                    <a:cxn ang="0">
                      <a:pos x="497" y="88"/>
                    </a:cxn>
                    <a:cxn ang="0">
                      <a:pos x="529" y="52"/>
                    </a:cxn>
                    <a:cxn ang="0">
                      <a:pos x="541" y="460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8" name="Freeform 60"/>
                <p:cNvSpPr>
                  <a:spLocks/>
                </p:cNvSpPr>
                <p:nvPr userDrawn="1"/>
              </p:nvSpPr>
              <p:spPr bwMode="ltGray"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825" y="0"/>
                    </a:cxn>
                    <a:cxn ang="0">
                      <a:pos x="143" y="29"/>
                    </a:cxn>
                    <a:cxn ang="0">
                      <a:pos x="91" y="42"/>
                    </a:cxn>
                    <a:cxn ang="0">
                      <a:pos x="62" y="42"/>
                    </a:cxn>
                    <a:cxn ang="0">
                      <a:pos x="22" y="77"/>
                    </a:cxn>
                    <a:cxn ang="0">
                      <a:pos x="0" y="105"/>
                    </a:cxn>
                    <a:cxn ang="0">
                      <a:pos x="59" y="115"/>
                    </a:cxn>
                    <a:cxn ang="0">
                      <a:pos x="97" y="96"/>
                    </a:cxn>
                    <a:cxn ang="0">
                      <a:pos x="108" y="84"/>
                    </a:cxn>
                    <a:cxn ang="0">
                      <a:pos x="167" y="52"/>
                    </a:cxn>
                    <a:cxn ang="0">
                      <a:pos x="215" y="46"/>
                    </a:cxn>
                    <a:cxn ang="0">
                      <a:pos x="237" y="94"/>
                    </a:cxn>
                    <a:cxn ang="0">
                      <a:pos x="188" y="109"/>
                    </a:cxn>
                    <a:cxn ang="0">
                      <a:pos x="231" y="113"/>
                    </a:cxn>
                    <a:cxn ang="0">
                      <a:pos x="250" y="90"/>
                    </a:cxn>
                    <a:cxn ang="0">
                      <a:pos x="266" y="92"/>
                    </a:cxn>
                    <a:cxn ang="0">
                      <a:pos x="253" y="54"/>
                    </a:cxn>
                    <a:cxn ang="0">
                      <a:pos x="266" y="44"/>
                    </a:cxn>
                    <a:cxn ang="0">
                      <a:pos x="277" y="88"/>
                    </a:cxn>
                    <a:cxn ang="0">
                      <a:pos x="266" y="113"/>
                    </a:cxn>
                    <a:cxn ang="0">
                      <a:pos x="296" y="130"/>
                    </a:cxn>
                    <a:cxn ang="0">
                      <a:pos x="299" y="92"/>
                    </a:cxn>
                    <a:cxn ang="0">
                      <a:pos x="331" y="103"/>
                    </a:cxn>
                    <a:cxn ang="0">
                      <a:pos x="382" y="73"/>
                    </a:cxn>
                    <a:cxn ang="0">
                      <a:pos x="409" y="50"/>
                    </a:cxn>
                    <a:cxn ang="0">
                      <a:pos x="439" y="56"/>
                    </a:cxn>
                    <a:cxn ang="0">
                      <a:pos x="455" y="50"/>
                    </a:cxn>
                    <a:cxn ang="0">
                      <a:pos x="431" y="44"/>
                    </a:cxn>
                    <a:cxn ang="0">
                      <a:pos x="474" y="35"/>
                    </a:cxn>
                    <a:cxn ang="0">
                      <a:pos x="544" y="54"/>
                    </a:cxn>
                    <a:cxn ang="0">
                      <a:pos x="581" y="42"/>
                    </a:cxn>
                    <a:cxn ang="0">
                      <a:pos x="584" y="63"/>
                    </a:cxn>
                    <a:cxn ang="0">
                      <a:pos x="568" y="101"/>
                    </a:cxn>
                    <a:cxn ang="0">
                      <a:pos x="611" y="88"/>
                    </a:cxn>
                    <a:cxn ang="0">
                      <a:pos x="624" y="80"/>
                    </a:cxn>
                    <a:cxn ang="0">
                      <a:pos x="648" y="61"/>
                    </a:cxn>
                    <a:cxn ang="0">
                      <a:pos x="794" y="84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9" name="Freeform 61"/>
                <p:cNvSpPr>
                  <a:spLocks/>
                </p:cNvSpPr>
                <p:nvPr userDrawn="1"/>
              </p:nvSpPr>
              <p:spPr bwMode="ltGray"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31" y="0"/>
                    </a:cxn>
                    <a:cxn ang="0">
                      <a:pos x="19" y="2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0" name="Freeform 62"/>
                <p:cNvSpPr>
                  <a:spLocks/>
                </p:cNvSpPr>
                <p:nvPr userDrawn="1"/>
              </p:nvSpPr>
              <p:spPr bwMode="ltGray"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32"/>
                    </a:cxn>
                    <a:cxn ang="0">
                      <a:pos x="22" y="0"/>
                    </a:cxn>
                    <a:cxn ang="0">
                      <a:pos x="38" y="4"/>
                    </a:cxn>
                    <a:cxn ang="0">
                      <a:pos x="6" y="32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1" name="Freeform 63"/>
                <p:cNvSpPr>
                  <a:spLocks/>
                </p:cNvSpPr>
                <p:nvPr userDrawn="1"/>
              </p:nvSpPr>
              <p:spPr bwMode="ltGray"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8"/>
                    </a:cxn>
                    <a:cxn ang="0">
                      <a:pos x="25" y="2"/>
                    </a:cxn>
                    <a:cxn ang="0">
                      <a:pos x="37" y="18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2" name="Freeform 64"/>
                <p:cNvSpPr>
                  <a:spLocks/>
                </p:cNvSpPr>
                <p:nvPr userDrawn="1"/>
              </p:nvSpPr>
              <p:spPr bwMode="ltGray"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2" y="9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3" name="Freeform 65"/>
                <p:cNvSpPr>
                  <a:spLocks/>
                </p:cNvSpPr>
                <p:nvPr userDrawn="1"/>
              </p:nvSpPr>
              <p:spPr bwMode="ltGray"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31" y="10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0" name="Group 159"/>
              <p:cNvGrpSpPr>
                <a:grpSpLocks/>
              </p:cNvGrpSpPr>
              <p:nvPr userDrawn="1"/>
            </p:nvGrpSpPr>
            <p:grpSpPr bwMode="auto">
              <a:xfrm>
                <a:off x="7" y="-154"/>
                <a:ext cx="5739" cy="418"/>
                <a:chOff x="1056" y="111"/>
                <a:chExt cx="2448" cy="418"/>
              </a:xfrm>
            </p:grpSpPr>
            <p:sp>
              <p:nvSpPr>
                <p:cNvPr id="27" name="Line 110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8" name="Line 112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" name="Line 113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" name="Line 114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1" name="Line 115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2" name="Line 116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3" name="Line 117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" name="Line 118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" name="Line 119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" name="Line 120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7" name="Line 121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1" name="Group 160"/>
              <p:cNvGrpSpPr>
                <a:grpSpLocks/>
              </p:cNvGrpSpPr>
              <p:nvPr userDrawn="1"/>
            </p:nvGrpSpPr>
            <p:grpSpPr bwMode="auto">
              <a:xfrm>
                <a:off x="-1261" y="-1"/>
                <a:ext cx="2098" cy="1030"/>
                <a:chOff x="1208" y="109"/>
                <a:chExt cx="2098" cy="423"/>
              </a:xfrm>
            </p:grpSpPr>
            <p:sp>
              <p:nvSpPr>
                <p:cNvPr id="12" name="Line 132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3" name="Line 133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" name="Line 134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5" name="Line 135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6" name="Line 145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7" name="Line 146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8" name="Line 147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9" name="Line 148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0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1" name="Line 150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" name="Line 151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3" name="Line 152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" name="Line 153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5" name="Line 154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" name="Line 155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pic>
          <p:nvPicPr>
            <p:cNvPr id="7" name="Picture 158" descr="earth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gray">
            <a:xfrm>
              <a:off x="336" y="1566"/>
              <a:ext cx="690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90813-7C8F-4984-8296-6CC09BDFB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E1C95-4CAF-45F8-89DE-9D427B23A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474E9-42F9-48E4-9C4F-D28C746AB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48975-668F-4B03-A286-44950A15B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AF4F9-A0C2-4536-B9A4-895174054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A6EC0-0ACD-4003-BC34-27B7C3E1F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AC66F-B54E-49D5-A531-6DF488922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45CCE-BCAC-40CC-A1EA-AA622CCE5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36682-5D44-4133-8C13-BBD52C585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BD9F2-0C77-468A-A469-20B28EC81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B467C-DDD0-4F42-884C-0DC60C7BC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92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92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92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j-lt"/>
                <a:cs typeface="+mn-cs"/>
              </a:defRPr>
            </a:lvl1pPr>
          </a:lstStyle>
          <a:p>
            <a:pPr>
              <a:defRPr/>
            </a:pPr>
            <a:fld id="{6D017AFF-7B4B-4610-85A9-0B574C481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163"/>
          <p:cNvGrpSpPr>
            <a:grpSpLocks/>
          </p:cNvGrpSpPr>
          <p:nvPr/>
        </p:nvGrpSpPr>
        <p:grpSpPr bwMode="auto"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1032" name="Group 162"/>
            <p:cNvGrpSpPr>
              <a:grpSpLocks/>
            </p:cNvGrpSpPr>
            <p:nvPr userDrawn="1"/>
          </p:nvGrpSpPr>
          <p:grpSpPr bwMode="auto"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22536" name="Freeform 8"/>
              <p:cNvSpPr>
                <a:spLocks/>
              </p:cNvSpPr>
              <p:nvPr/>
            </p:nvSpPr>
            <p:spPr bwMode="ltGray">
              <a:xfrm>
                <a:off x="664" y="104"/>
                <a:ext cx="4848" cy="432"/>
              </a:xfrm>
              <a:custGeom>
                <a:avLst/>
                <a:gdLst/>
                <a:ahLst/>
                <a:cxnLst>
                  <a:cxn ang="0">
                    <a:pos x="4848" y="48"/>
                  </a:cxn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8"/>
                  </a:cxn>
                </a:cxnLst>
                <a:rect l="0" t="0" r="r" b="b"/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035" name="Group 9"/>
              <p:cNvGrpSpPr>
                <a:grpSpLocks/>
              </p:cNvGrpSpPr>
              <p:nvPr/>
            </p:nvGrpSpPr>
            <p:grpSpPr bwMode="auto"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1084" name="Group 10"/>
                <p:cNvGrpSpPr>
                  <a:grpSpLocks/>
                </p:cNvGrpSpPr>
                <p:nvPr/>
              </p:nvGrpSpPr>
              <p:grpSpPr bwMode="auto"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22539" name="Freeform 11"/>
                  <p:cNvSpPr>
                    <a:spLocks/>
                  </p:cNvSpPr>
                  <p:nvPr/>
                </p:nvSpPr>
                <p:spPr bwMode="ltGray">
                  <a:xfrm>
                    <a:off x="2257" y="633"/>
                    <a:ext cx="7" cy="8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15" y="5"/>
                      </a:cxn>
                      <a:cxn ang="0">
                        <a:pos x="13" y="17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40" name="Freeform 12"/>
                  <p:cNvSpPr>
                    <a:spLocks/>
                  </p:cNvSpPr>
                  <p:nvPr/>
                </p:nvSpPr>
                <p:spPr bwMode="ltGray">
                  <a:xfrm>
                    <a:off x="2332" y="660"/>
                    <a:ext cx="9" cy="8"/>
                  </a:xfrm>
                  <a:custGeom>
                    <a:avLst/>
                    <a:gdLst/>
                    <a:ahLst/>
                    <a:cxnLst>
                      <a:cxn ang="0">
                        <a:pos x="3" y="13"/>
                      </a:cxn>
                      <a:cxn ang="0">
                        <a:pos x="11" y="3"/>
                      </a:cxn>
                      <a:cxn ang="0">
                        <a:pos x="7" y="19"/>
                      </a:cxn>
                      <a:cxn ang="0">
                        <a:pos x="3" y="13"/>
                      </a:cxn>
                    </a:cxnLst>
                    <a:rect l="0" t="0" r="r" b="b"/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41" name="Freeform 13"/>
                  <p:cNvSpPr>
                    <a:spLocks/>
                  </p:cNvSpPr>
                  <p:nvPr/>
                </p:nvSpPr>
                <p:spPr bwMode="ltGray">
                  <a:xfrm>
                    <a:off x="2120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42" name="Freeform 14"/>
                  <p:cNvSpPr>
                    <a:spLocks/>
                  </p:cNvSpPr>
                  <p:nvPr/>
                </p:nvSpPr>
                <p:spPr bwMode="ltGray">
                  <a:xfrm>
                    <a:off x="1967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43" name="Freeform 15"/>
                  <p:cNvSpPr>
                    <a:spLocks/>
                  </p:cNvSpPr>
                  <p:nvPr/>
                </p:nvSpPr>
                <p:spPr bwMode="ltGray">
                  <a:xfrm>
                    <a:off x="1921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44" name="Freeform 16"/>
                  <p:cNvSpPr>
                    <a:spLocks/>
                  </p:cNvSpPr>
                  <p:nvPr/>
                </p:nvSpPr>
                <p:spPr bwMode="ltGray">
                  <a:xfrm>
                    <a:off x="1892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45" name="Freeform 17"/>
                  <p:cNvSpPr>
                    <a:spLocks/>
                  </p:cNvSpPr>
                  <p:nvPr/>
                </p:nvSpPr>
                <p:spPr bwMode="ltGray">
                  <a:xfrm>
                    <a:off x="1735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46" name="Freeform 18"/>
                  <p:cNvSpPr>
                    <a:spLocks/>
                  </p:cNvSpPr>
                  <p:nvPr/>
                </p:nvSpPr>
                <p:spPr bwMode="ltGray">
                  <a:xfrm>
                    <a:off x="1827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47" name="Freeform 19"/>
                  <p:cNvSpPr>
                    <a:spLocks/>
                  </p:cNvSpPr>
                  <p:nvPr/>
                </p:nvSpPr>
                <p:spPr bwMode="ltGray">
                  <a:xfrm>
                    <a:off x="1892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48" name="Freeform 20"/>
                  <p:cNvSpPr>
                    <a:spLocks/>
                  </p:cNvSpPr>
                  <p:nvPr/>
                </p:nvSpPr>
                <p:spPr bwMode="ltGray">
                  <a:xfrm>
                    <a:off x="1890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49" name="Freeform 21"/>
                  <p:cNvSpPr>
                    <a:spLocks/>
                  </p:cNvSpPr>
                  <p:nvPr/>
                </p:nvSpPr>
                <p:spPr bwMode="ltGray">
                  <a:xfrm>
                    <a:off x="1944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50" name="Freeform 22"/>
                  <p:cNvSpPr>
                    <a:spLocks/>
                  </p:cNvSpPr>
                  <p:nvPr/>
                </p:nvSpPr>
                <p:spPr bwMode="ltGray">
                  <a:xfrm>
                    <a:off x="1948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51" name="Freeform 23"/>
                  <p:cNvSpPr>
                    <a:spLocks/>
                  </p:cNvSpPr>
                  <p:nvPr/>
                </p:nvSpPr>
                <p:spPr bwMode="ltGray">
                  <a:xfrm>
                    <a:off x="1969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52" name="Freeform 24"/>
                  <p:cNvSpPr>
                    <a:spLocks/>
                  </p:cNvSpPr>
                  <p:nvPr/>
                </p:nvSpPr>
                <p:spPr bwMode="ltGray">
                  <a:xfrm>
                    <a:off x="1976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53" name="Freeform 25"/>
                  <p:cNvSpPr>
                    <a:spLocks/>
                  </p:cNvSpPr>
                  <p:nvPr/>
                </p:nvSpPr>
                <p:spPr bwMode="ltGray">
                  <a:xfrm>
                    <a:off x="2082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54" name="Freeform 26"/>
                  <p:cNvSpPr>
                    <a:spLocks/>
                  </p:cNvSpPr>
                  <p:nvPr/>
                </p:nvSpPr>
                <p:spPr bwMode="ltGray">
                  <a:xfrm>
                    <a:off x="2152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55" name="Freeform 27"/>
                  <p:cNvSpPr>
                    <a:spLocks/>
                  </p:cNvSpPr>
                  <p:nvPr/>
                </p:nvSpPr>
                <p:spPr bwMode="ltGray">
                  <a:xfrm>
                    <a:off x="2194" y="584"/>
                    <a:ext cx="11" cy="8"/>
                  </a:xfrm>
                  <a:custGeom>
                    <a:avLst/>
                    <a:gdLst/>
                    <a:ahLst/>
                    <a:cxnLst>
                      <a:cxn ang="0">
                        <a:pos x="8" y="14"/>
                      </a:cxn>
                      <a:cxn ang="0">
                        <a:pos x="14" y="0"/>
                      </a:cxn>
                      <a:cxn ang="0">
                        <a:pos x="14" y="22"/>
                      </a:cxn>
                      <a:cxn ang="0">
                        <a:pos x="8" y="14"/>
                      </a:cxn>
                    </a:cxnLst>
                    <a:rect l="0" t="0" r="r" b="b"/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56" name="Freeform 28"/>
                  <p:cNvSpPr>
                    <a:spLocks/>
                  </p:cNvSpPr>
                  <p:nvPr/>
                </p:nvSpPr>
                <p:spPr bwMode="ltGray">
                  <a:xfrm>
                    <a:off x="2059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57" name="Freeform 29"/>
                  <p:cNvSpPr>
                    <a:spLocks/>
                  </p:cNvSpPr>
                  <p:nvPr/>
                </p:nvSpPr>
                <p:spPr bwMode="ltGray">
                  <a:xfrm>
                    <a:off x="1988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58" name="Freeform 30"/>
                  <p:cNvSpPr>
                    <a:spLocks/>
                  </p:cNvSpPr>
                  <p:nvPr/>
                </p:nvSpPr>
                <p:spPr bwMode="ltGray">
                  <a:xfrm>
                    <a:off x="1910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59" name="Freeform 31"/>
                  <p:cNvSpPr>
                    <a:spLocks/>
                  </p:cNvSpPr>
                  <p:nvPr/>
                </p:nvSpPr>
                <p:spPr bwMode="ltGray">
                  <a:xfrm>
                    <a:off x="1899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60" name="Freeform 32"/>
                  <p:cNvSpPr>
                    <a:spLocks/>
                  </p:cNvSpPr>
                  <p:nvPr/>
                </p:nvSpPr>
                <p:spPr bwMode="ltGray">
                  <a:xfrm>
                    <a:off x="1909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61" name="Freeform 33"/>
                  <p:cNvSpPr>
                    <a:spLocks/>
                  </p:cNvSpPr>
                  <p:nvPr/>
                </p:nvSpPr>
                <p:spPr bwMode="ltGray">
                  <a:xfrm>
                    <a:off x="1881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62" name="Freeform 34"/>
                  <p:cNvSpPr>
                    <a:spLocks/>
                  </p:cNvSpPr>
                  <p:nvPr/>
                </p:nvSpPr>
                <p:spPr bwMode="ltGray">
                  <a:xfrm>
                    <a:off x="2930" y="489"/>
                    <a:ext cx="299" cy="179"/>
                  </a:xfrm>
                  <a:custGeom>
                    <a:avLst/>
                    <a:gdLst/>
                    <a:ahLst/>
                    <a:cxnLst>
                      <a:cxn ang="0">
                        <a:pos x="21" y="280"/>
                      </a:cxn>
                      <a:cxn ang="0">
                        <a:pos x="24" y="250"/>
                      </a:cxn>
                      <a:cxn ang="0">
                        <a:pos x="22" y="245"/>
                      </a:cxn>
                      <a:cxn ang="0">
                        <a:pos x="16" y="218"/>
                      </a:cxn>
                      <a:cxn ang="0">
                        <a:pos x="4" y="215"/>
                      </a:cxn>
                      <a:cxn ang="0">
                        <a:pos x="0" y="191"/>
                      </a:cxn>
                      <a:cxn ang="0">
                        <a:pos x="12" y="180"/>
                      </a:cxn>
                      <a:cxn ang="0">
                        <a:pos x="6" y="165"/>
                      </a:cxn>
                      <a:cxn ang="0">
                        <a:pos x="2" y="160"/>
                      </a:cxn>
                      <a:cxn ang="0">
                        <a:pos x="28" y="120"/>
                      </a:cxn>
                      <a:cxn ang="0">
                        <a:pos x="44" y="96"/>
                      </a:cxn>
                      <a:cxn ang="0">
                        <a:pos x="42" y="70"/>
                      </a:cxn>
                      <a:cxn ang="0">
                        <a:pos x="24" y="43"/>
                      </a:cxn>
                      <a:cxn ang="0">
                        <a:pos x="20" y="32"/>
                      </a:cxn>
                      <a:cxn ang="0">
                        <a:pos x="26" y="36"/>
                      </a:cxn>
                      <a:cxn ang="0">
                        <a:pos x="48" y="35"/>
                      </a:cxn>
                      <a:cxn ang="0">
                        <a:pos x="64" y="11"/>
                      </a:cxn>
                      <a:cxn ang="0">
                        <a:pos x="82" y="0"/>
                      </a:cxn>
                      <a:cxn ang="0">
                        <a:pos x="88" y="2"/>
                      </a:cxn>
                      <a:cxn ang="0">
                        <a:pos x="92" y="9"/>
                      </a:cxn>
                      <a:cxn ang="0">
                        <a:pos x="98" y="5"/>
                      </a:cxn>
                      <a:cxn ang="0">
                        <a:pos x="110" y="8"/>
                      </a:cxn>
                      <a:cxn ang="0">
                        <a:pos x="116" y="9"/>
                      </a:cxn>
                      <a:cxn ang="0">
                        <a:pos x="141" y="14"/>
                      </a:cxn>
                      <a:cxn ang="0">
                        <a:pos x="155" y="24"/>
                      </a:cxn>
                      <a:cxn ang="0">
                        <a:pos x="167" y="17"/>
                      </a:cxn>
                      <a:cxn ang="0">
                        <a:pos x="173" y="14"/>
                      </a:cxn>
                      <a:cxn ang="0">
                        <a:pos x="195" y="14"/>
                      </a:cxn>
                      <a:cxn ang="0">
                        <a:pos x="211" y="32"/>
                      </a:cxn>
                      <a:cxn ang="0">
                        <a:pos x="231" y="59"/>
                      </a:cxn>
                      <a:cxn ang="0">
                        <a:pos x="245" y="70"/>
                      </a:cxn>
                      <a:cxn ang="0">
                        <a:pos x="257" y="68"/>
                      </a:cxn>
                      <a:cxn ang="0">
                        <a:pos x="270" y="65"/>
                      </a:cxn>
                      <a:cxn ang="0">
                        <a:pos x="290" y="71"/>
                      </a:cxn>
                      <a:cxn ang="0">
                        <a:pos x="300" y="81"/>
                      </a:cxn>
                      <a:cxn ang="0">
                        <a:pos x="308" y="90"/>
                      </a:cxn>
                      <a:cxn ang="0">
                        <a:pos x="318" y="111"/>
                      </a:cxn>
                      <a:cxn ang="0">
                        <a:pos x="322" y="120"/>
                      </a:cxn>
                      <a:cxn ang="0">
                        <a:pos x="324" y="125"/>
                      </a:cxn>
                      <a:cxn ang="0">
                        <a:pos x="310" y="142"/>
                      </a:cxn>
                      <a:cxn ang="0">
                        <a:pos x="322" y="141"/>
                      </a:cxn>
                      <a:cxn ang="0">
                        <a:pos x="342" y="155"/>
                      </a:cxn>
                      <a:cxn ang="0">
                        <a:pos x="364" y="157"/>
                      </a:cxn>
                      <a:cxn ang="0">
                        <a:pos x="380" y="168"/>
                      </a:cxn>
                      <a:cxn ang="0">
                        <a:pos x="382" y="172"/>
                      </a:cxn>
                      <a:cxn ang="0">
                        <a:pos x="382" y="176"/>
                      </a:cxn>
                      <a:cxn ang="0">
                        <a:pos x="394" y="172"/>
                      </a:cxn>
                      <a:cxn ang="0">
                        <a:pos x="400" y="171"/>
                      </a:cxn>
                      <a:cxn ang="0">
                        <a:pos x="439" y="185"/>
                      </a:cxn>
                      <a:cxn ang="0">
                        <a:pos x="447" y="199"/>
                      </a:cxn>
                      <a:cxn ang="0">
                        <a:pos x="465" y="201"/>
                      </a:cxn>
                      <a:cxn ang="0">
                        <a:pos x="471" y="215"/>
                      </a:cxn>
                      <a:cxn ang="0">
                        <a:pos x="451" y="258"/>
                      </a:cxn>
                      <a:cxn ang="0">
                        <a:pos x="435" y="281"/>
                      </a:cxn>
                    </a:cxnLst>
                    <a:rect l="0" t="0" r="r" b="b"/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63" name="Freeform 35"/>
                  <p:cNvSpPr>
                    <a:spLocks/>
                  </p:cNvSpPr>
                  <p:nvPr/>
                </p:nvSpPr>
                <p:spPr bwMode="ltGray">
                  <a:xfrm>
                    <a:off x="2534" y="242"/>
                    <a:ext cx="420" cy="283"/>
                  </a:xfrm>
                  <a:custGeom>
                    <a:avLst/>
                    <a:gdLst/>
                    <a:ahLst/>
                    <a:cxnLst>
                      <a:cxn ang="0">
                        <a:pos x="406" y="6"/>
                      </a:cxn>
                      <a:cxn ang="0">
                        <a:pos x="502" y="34"/>
                      </a:cxn>
                      <a:cxn ang="0">
                        <a:pos x="550" y="38"/>
                      </a:cxn>
                      <a:cxn ang="0">
                        <a:pos x="578" y="130"/>
                      </a:cxn>
                      <a:cxn ang="0">
                        <a:pos x="586" y="90"/>
                      </a:cxn>
                      <a:cxn ang="0">
                        <a:pos x="606" y="70"/>
                      </a:cxn>
                      <a:cxn ang="0">
                        <a:pos x="642" y="126"/>
                      </a:cxn>
                      <a:cxn ang="0">
                        <a:pos x="682" y="98"/>
                      </a:cxn>
                      <a:cxn ang="0">
                        <a:pos x="706" y="86"/>
                      </a:cxn>
                      <a:cxn ang="0">
                        <a:pos x="762" y="2"/>
                      </a:cxn>
                      <a:cxn ang="0">
                        <a:pos x="798" y="70"/>
                      </a:cxn>
                      <a:cxn ang="0">
                        <a:pos x="798" y="130"/>
                      </a:cxn>
                      <a:cxn ang="0">
                        <a:pos x="790" y="158"/>
                      </a:cxn>
                      <a:cxn ang="0">
                        <a:pos x="766" y="162"/>
                      </a:cxn>
                      <a:cxn ang="0">
                        <a:pos x="762" y="186"/>
                      </a:cxn>
                      <a:cxn ang="0">
                        <a:pos x="802" y="226"/>
                      </a:cxn>
                      <a:cxn ang="0">
                        <a:pos x="786" y="322"/>
                      </a:cxn>
                      <a:cxn ang="0">
                        <a:pos x="830" y="414"/>
                      </a:cxn>
                      <a:cxn ang="0">
                        <a:pos x="854" y="450"/>
                      </a:cxn>
                      <a:cxn ang="0">
                        <a:pos x="830" y="450"/>
                      </a:cxn>
                      <a:cxn ang="0">
                        <a:pos x="746" y="378"/>
                      </a:cxn>
                      <a:cxn ang="0">
                        <a:pos x="678" y="402"/>
                      </a:cxn>
                      <a:cxn ang="0">
                        <a:pos x="590" y="442"/>
                      </a:cxn>
                      <a:cxn ang="0">
                        <a:pos x="642" y="578"/>
                      </a:cxn>
                      <a:cxn ang="0">
                        <a:pos x="710" y="610"/>
                      </a:cxn>
                      <a:cxn ang="0">
                        <a:pos x="738" y="550"/>
                      </a:cxn>
                      <a:cxn ang="0">
                        <a:pos x="774" y="570"/>
                      </a:cxn>
                      <a:cxn ang="0">
                        <a:pos x="766" y="630"/>
                      </a:cxn>
                      <a:cxn ang="0">
                        <a:pos x="802" y="670"/>
                      </a:cxn>
                      <a:cxn ang="0">
                        <a:pos x="838" y="658"/>
                      </a:cxn>
                      <a:cxn ang="0">
                        <a:pos x="922" y="806"/>
                      </a:cxn>
                      <a:cxn ang="0">
                        <a:pos x="942" y="826"/>
                      </a:cxn>
                      <a:cxn ang="0">
                        <a:pos x="874" y="810"/>
                      </a:cxn>
                      <a:cxn ang="0">
                        <a:pos x="830" y="758"/>
                      </a:cxn>
                      <a:cxn ang="0">
                        <a:pos x="778" y="710"/>
                      </a:cxn>
                      <a:cxn ang="0">
                        <a:pos x="702" y="662"/>
                      </a:cxn>
                      <a:cxn ang="0">
                        <a:pos x="614" y="646"/>
                      </a:cxn>
                      <a:cxn ang="0">
                        <a:pos x="506" y="594"/>
                      </a:cxn>
                      <a:cxn ang="0">
                        <a:pos x="462" y="506"/>
                      </a:cxn>
                      <a:cxn ang="0">
                        <a:pos x="430" y="462"/>
                      </a:cxn>
                      <a:cxn ang="0">
                        <a:pos x="382" y="430"/>
                      </a:cxn>
                      <a:cxn ang="0">
                        <a:pos x="342" y="370"/>
                      </a:cxn>
                      <a:cxn ang="0">
                        <a:pos x="354" y="414"/>
                      </a:cxn>
                      <a:cxn ang="0">
                        <a:pos x="418" y="494"/>
                      </a:cxn>
                      <a:cxn ang="0">
                        <a:pos x="422" y="526"/>
                      </a:cxn>
                      <a:cxn ang="0">
                        <a:pos x="394" y="498"/>
                      </a:cxn>
                      <a:cxn ang="0">
                        <a:pos x="354" y="466"/>
                      </a:cxn>
                      <a:cxn ang="0">
                        <a:pos x="314" y="402"/>
                      </a:cxn>
                      <a:cxn ang="0">
                        <a:pos x="266" y="346"/>
                      </a:cxn>
                      <a:cxn ang="0">
                        <a:pos x="210" y="314"/>
                      </a:cxn>
                      <a:cxn ang="0">
                        <a:pos x="154" y="238"/>
                      </a:cxn>
                      <a:cxn ang="0">
                        <a:pos x="66" y="66"/>
                      </a:cxn>
                      <a:cxn ang="0">
                        <a:pos x="34" y="38"/>
                      </a:cxn>
                      <a:cxn ang="0">
                        <a:pos x="46" y="22"/>
                      </a:cxn>
                      <a:cxn ang="0">
                        <a:pos x="102" y="70"/>
                      </a:cxn>
                    </a:cxnLst>
                    <a:rect l="0" t="0" r="r" b="b"/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64" name="Freeform 36"/>
                  <p:cNvSpPr>
                    <a:spLocks/>
                  </p:cNvSpPr>
                  <p:nvPr/>
                </p:nvSpPr>
                <p:spPr bwMode="ltGray">
                  <a:xfrm>
                    <a:off x="2405" y="445"/>
                    <a:ext cx="15" cy="16"/>
                  </a:xfrm>
                  <a:custGeom>
                    <a:avLst/>
                    <a:gdLst/>
                    <a:ahLst/>
                    <a:cxnLst>
                      <a:cxn ang="0">
                        <a:pos x="6" y="28"/>
                      </a:cxn>
                      <a:cxn ang="0">
                        <a:pos x="10" y="48"/>
                      </a:cxn>
                      <a:cxn ang="0">
                        <a:pos x="6" y="28"/>
                      </a:cxn>
                    </a:cxnLst>
                    <a:rect l="0" t="0" r="r" b="b"/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65" name="Freeform 37"/>
                  <p:cNvSpPr>
                    <a:spLocks/>
                  </p:cNvSpPr>
                  <p:nvPr/>
                </p:nvSpPr>
                <p:spPr bwMode="ltGray">
                  <a:xfrm>
                    <a:off x="2393" y="439"/>
                    <a:ext cx="16" cy="12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12" y="1"/>
                      </a:cxn>
                      <a:cxn ang="0">
                        <a:pos x="36" y="17"/>
                      </a:cxn>
                      <a:cxn ang="0">
                        <a:pos x="8" y="17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66" name="Freeform 38"/>
                  <p:cNvSpPr>
                    <a:spLocks/>
                  </p:cNvSpPr>
                  <p:nvPr/>
                </p:nvSpPr>
                <p:spPr bwMode="ltGray">
                  <a:xfrm>
                    <a:off x="2878" y="406"/>
                    <a:ext cx="73" cy="33"/>
                  </a:xfrm>
                  <a:custGeom>
                    <a:avLst/>
                    <a:gdLst/>
                    <a:ahLst/>
                    <a:cxnLst>
                      <a:cxn ang="0">
                        <a:pos x="0" y="49"/>
                      </a:cxn>
                      <a:cxn ang="0">
                        <a:pos x="28" y="25"/>
                      </a:cxn>
                      <a:cxn ang="0">
                        <a:pos x="56" y="21"/>
                      </a:cxn>
                      <a:cxn ang="0">
                        <a:pos x="80" y="9"/>
                      </a:cxn>
                      <a:cxn ang="0">
                        <a:pos x="64" y="25"/>
                      </a:cxn>
                      <a:cxn ang="0">
                        <a:pos x="124" y="49"/>
                      </a:cxn>
                      <a:cxn ang="0">
                        <a:pos x="160" y="65"/>
                      </a:cxn>
                      <a:cxn ang="0">
                        <a:pos x="116" y="77"/>
                      </a:cxn>
                      <a:cxn ang="0">
                        <a:pos x="88" y="57"/>
                      </a:cxn>
                      <a:cxn ang="0">
                        <a:pos x="76" y="53"/>
                      </a:cxn>
                      <a:cxn ang="0">
                        <a:pos x="24" y="41"/>
                      </a:cxn>
                      <a:cxn ang="0">
                        <a:pos x="0" y="49"/>
                      </a:cxn>
                    </a:cxnLst>
                    <a:rect l="0" t="0" r="r" b="b"/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67" name="Freeform 39"/>
                  <p:cNvSpPr>
                    <a:spLocks/>
                  </p:cNvSpPr>
                  <p:nvPr/>
                </p:nvSpPr>
                <p:spPr bwMode="ltGray">
                  <a:xfrm>
                    <a:off x="2955" y="433"/>
                    <a:ext cx="59" cy="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2" y="4"/>
                      </a:cxn>
                      <a:cxn ang="0">
                        <a:pos x="88" y="24"/>
                      </a:cxn>
                      <a:cxn ang="0">
                        <a:pos x="112" y="20"/>
                      </a:cxn>
                      <a:cxn ang="0">
                        <a:pos x="108" y="44"/>
                      </a:cxn>
                      <a:cxn ang="0">
                        <a:pos x="64" y="40"/>
                      </a:cxn>
                      <a:cxn ang="0">
                        <a:pos x="0" y="36"/>
                      </a:cxn>
                      <a:cxn ang="0">
                        <a:pos x="28" y="2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68" name="Freeform 40"/>
                  <p:cNvSpPr>
                    <a:spLocks/>
                  </p:cNvSpPr>
                  <p:nvPr/>
                </p:nvSpPr>
                <p:spPr bwMode="ltGray">
                  <a:xfrm>
                    <a:off x="2924" y="441"/>
                    <a:ext cx="24" cy="14"/>
                  </a:xfrm>
                  <a:custGeom>
                    <a:avLst/>
                    <a:gdLst/>
                    <a:ahLst/>
                    <a:cxnLst>
                      <a:cxn ang="0">
                        <a:pos x="17" y="25"/>
                      </a:cxn>
                      <a:cxn ang="0">
                        <a:pos x="37" y="13"/>
                      </a:cxn>
                      <a:cxn ang="0">
                        <a:pos x="17" y="25"/>
                      </a:cxn>
                    </a:cxnLst>
                    <a:rect l="0" t="0" r="r" b="b"/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69" name="Freeform 41"/>
                  <p:cNvSpPr>
                    <a:spLocks/>
                  </p:cNvSpPr>
                  <p:nvPr/>
                </p:nvSpPr>
                <p:spPr bwMode="ltGray">
                  <a:xfrm>
                    <a:off x="2908" y="398"/>
                    <a:ext cx="16" cy="18"/>
                  </a:xfrm>
                  <a:custGeom>
                    <a:avLst/>
                    <a:gdLst/>
                    <a:ahLst/>
                    <a:cxnLst>
                      <a:cxn ang="0">
                        <a:pos x="19" y="32"/>
                      </a:cxn>
                      <a:cxn ang="0">
                        <a:pos x="19" y="0"/>
                      </a:cxn>
                      <a:cxn ang="0">
                        <a:pos x="19" y="32"/>
                      </a:cxn>
                    </a:cxnLst>
                    <a:rect l="0" t="0" r="r" b="b"/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70" name="Freeform 42"/>
                  <p:cNvSpPr>
                    <a:spLocks/>
                  </p:cNvSpPr>
                  <p:nvPr/>
                </p:nvSpPr>
                <p:spPr bwMode="ltGray">
                  <a:xfrm>
                    <a:off x="3035" y="452"/>
                    <a:ext cx="19" cy="27"/>
                  </a:xfrm>
                  <a:custGeom>
                    <a:avLst/>
                    <a:gdLst/>
                    <a:ahLst/>
                    <a:cxnLst>
                      <a:cxn ang="0">
                        <a:pos x="4" y="9"/>
                      </a:cxn>
                      <a:cxn ang="0">
                        <a:pos x="20" y="33"/>
                      </a:cxn>
                      <a:cxn ang="0">
                        <a:pos x="24" y="49"/>
                      </a:cxn>
                      <a:cxn ang="0">
                        <a:pos x="36" y="53"/>
                      </a:cxn>
                      <a:cxn ang="0">
                        <a:pos x="24" y="73"/>
                      </a:cxn>
                      <a:cxn ang="0">
                        <a:pos x="0" y="21"/>
                      </a:cxn>
                      <a:cxn ang="0">
                        <a:pos x="4" y="9"/>
                      </a:cxn>
                    </a:cxnLst>
                    <a:rect l="0" t="0" r="r" b="b"/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71" name="Freeform 43"/>
                  <p:cNvSpPr>
                    <a:spLocks/>
                  </p:cNvSpPr>
                  <p:nvPr/>
                </p:nvSpPr>
                <p:spPr bwMode="ltGray">
                  <a:xfrm>
                    <a:off x="2696" y="247"/>
                    <a:ext cx="205" cy="41"/>
                  </a:xfrm>
                  <a:custGeom>
                    <a:avLst/>
                    <a:gdLst/>
                    <a:ahLst/>
                    <a:cxnLst>
                      <a:cxn ang="0">
                        <a:pos x="220" y="1"/>
                      </a:cxn>
                      <a:cxn ang="0">
                        <a:pos x="231" y="8"/>
                      </a:cxn>
                      <a:cxn ang="0">
                        <a:pos x="235" y="0"/>
                      </a:cxn>
                      <a:cxn ang="0">
                        <a:pos x="265" y="0"/>
                      </a:cxn>
                      <a:cxn ang="0">
                        <a:pos x="287" y="17"/>
                      </a:cxn>
                      <a:cxn ang="0">
                        <a:pos x="319" y="10"/>
                      </a:cxn>
                      <a:cxn ang="0">
                        <a:pos x="314" y="29"/>
                      </a:cxn>
                      <a:cxn ang="0">
                        <a:pos x="298" y="46"/>
                      </a:cxn>
                      <a:cxn ang="0">
                        <a:pos x="295" y="29"/>
                      </a:cxn>
                      <a:cxn ang="0">
                        <a:pos x="287" y="31"/>
                      </a:cxn>
                      <a:cxn ang="0">
                        <a:pos x="279" y="29"/>
                      </a:cxn>
                      <a:cxn ang="0">
                        <a:pos x="263" y="21"/>
                      </a:cxn>
                      <a:cxn ang="0">
                        <a:pos x="228" y="38"/>
                      </a:cxn>
                      <a:cxn ang="0">
                        <a:pos x="201" y="44"/>
                      </a:cxn>
                      <a:cxn ang="0">
                        <a:pos x="212" y="57"/>
                      </a:cxn>
                      <a:cxn ang="0">
                        <a:pos x="188" y="63"/>
                      </a:cxn>
                      <a:cxn ang="0">
                        <a:pos x="169" y="61"/>
                      </a:cxn>
                      <a:cxn ang="0">
                        <a:pos x="177" y="57"/>
                      </a:cxn>
                      <a:cxn ang="0">
                        <a:pos x="171" y="40"/>
                      </a:cxn>
                      <a:cxn ang="0">
                        <a:pos x="169" y="31"/>
                      </a:cxn>
                      <a:cxn ang="0">
                        <a:pos x="158" y="23"/>
                      </a:cxn>
                      <a:cxn ang="0">
                        <a:pos x="142" y="27"/>
                      </a:cxn>
                      <a:cxn ang="0">
                        <a:pos x="134" y="27"/>
                      </a:cxn>
                      <a:cxn ang="0">
                        <a:pos x="123" y="25"/>
                      </a:cxn>
                      <a:cxn ang="0">
                        <a:pos x="83" y="2"/>
                      </a:cxn>
                      <a:cxn ang="0">
                        <a:pos x="59" y="14"/>
                      </a:cxn>
                      <a:cxn ang="0">
                        <a:pos x="1" y="0"/>
                      </a:cxn>
                      <a:cxn ang="0">
                        <a:pos x="220" y="1"/>
                      </a:cxn>
                    </a:cxnLst>
                    <a:rect l="0" t="0" r="r" b="b"/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72" name="Freeform 44"/>
                  <p:cNvSpPr>
                    <a:spLocks/>
                  </p:cNvSpPr>
                  <p:nvPr/>
                </p:nvSpPr>
                <p:spPr bwMode="ltGray">
                  <a:xfrm>
                    <a:off x="2515" y="246"/>
                    <a:ext cx="190" cy="20"/>
                  </a:xfrm>
                  <a:custGeom>
                    <a:avLst/>
                    <a:gdLst/>
                    <a:ahLst/>
                    <a:cxnLst>
                      <a:cxn ang="0">
                        <a:pos x="105" y="31"/>
                      </a:cxn>
                      <a:cxn ang="0">
                        <a:pos x="30" y="1"/>
                      </a:cxn>
                      <a:cxn ang="0">
                        <a:pos x="285" y="0"/>
                      </a:cxn>
                      <a:cxn ang="0">
                        <a:pos x="296" y="14"/>
                      </a:cxn>
                      <a:cxn ang="0">
                        <a:pos x="264" y="16"/>
                      </a:cxn>
                      <a:cxn ang="0">
                        <a:pos x="105" y="31"/>
                      </a:cxn>
                    </a:cxnLst>
                    <a:rect l="0" t="0" r="r" b="b"/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73" name="Freeform 45"/>
                  <p:cNvSpPr>
                    <a:spLocks/>
                  </p:cNvSpPr>
                  <p:nvPr/>
                </p:nvSpPr>
                <p:spPr bwMode="ltGray">
                  <a:xfrm>
                    <a:off x="2096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74" name="Freeform 46"/>
                  <p:cNvSpPr>
                    <a:spLocks/>
                  </p:cNvSpPr>
                  <p:nvPr/>
                </p:nvSpPr>
                <p:spPr bwMode="ltGray">
                  <a:xfrm>
                    <a:off x="1606" y="246"/>
                    <a:ext cx="436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6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75" name="Freeform 47"/>
                  <p:cNvSpPr>
                    <a:spLocks/>
                  </p:cNvSpPr>
                  <p:nvPr/>
                </p:nvSpPr>
                <p:spPr bwMode="ltGray">
                  <a:xfrm>
                    <a:off x="2043" y="241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76" name="Freeform 48"/>
                  <p:cNvSpPr>
                    <a:spLocks/>
                  </p:cNvSpPr>
                  <p:nvPr/>
                </p:nvSpPr>
                <p:spPr bwMode="ltGray">
                  <a:xfrm>
                    <a:off x="2031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77" name="Freeform 49"/>
                  <p:cNvSpPr>
                    <a:spLocks/>
                  </p:cNvSpPr>
                  <p:nvPr/>
                </p:nvSpPr>
                <p:spPr bwMode="ltGray">
                  <a:xfrm>
                    <a:off x="1968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78" name="Freeform 50"/>
                  <p:cNvSpPr>
                    <a:spLocks/>
                  </p:cNvSpPr>
                  <p:nvPr/>
                </p:nvSpPr>
                <p:spPr bwMode="ltGray">
                  <a:xfrm>
                    <a:off x="2021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79" name="Freeform 51"/>
                  <p:cNvSpPr>
                    <a:spLocks/>
                  </p:cNvSpPr>
                  <p:nvPr/>
                </p:nvSpPr>
                <p:spPr bwMode="ltGray">
                  <a:xfrm>
                    <a:off x="1573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80" name="Freeform 52"/>
                  <p:cNvSpPr>
                    <a:spLocks/>
                  </p:cNvSpPr>
                  <p:nvPr/>
                </p:nvSpPr>
                <p:spPr bwMode="ltGray">
                  <a:xfrm>
                    <a:off x="1634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81" name="Freeform 53"/>
                  <p:cNvSpPr>
                    <a:spLocks/>
                  </p:cNvSpPr>
                  <p:nvPr/>
                </p:nvSpPr>
                <p:spPr bwMode="ltGray">
                  <a:xfrm>
                    <a:off x="1900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82" name="Freeform 54"/>
                  <p:cNvSpPr>
                    <a:spLocks/>
                  </p:cNvSpPr>
                  <p:nvPr/>
                </p:nvSpPr>
                <p:spPr bwMode="ltGray">
                  <a:xfrm>
                    <a:off x="1951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83" name="Freeform 55"/>
                  <p:cNvSpPr>
                    <a:spLocks/>
                  </p:cNvSpPr>
                  <p:nvPr/>
                </p:nvSpPr>
                <p:spPr bwMode="ltGray">
                  <a:xfrm>
                    <a:off x="1021" y="314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84" name="Freeform 56"/>
                  <p:cNvSpPr>
                    <a:spLocks/>
                  </p:cNvSpPr>
                  <p:nvPr/>
                </p:nvSpPr>
                <p:spPr bwMode="ltGray">
                  <a:xfrm>
                    <a:off x="1189" y="447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85" name="Freeform 57"/>
                  <p:cNvSpPr>
                    <a:spLocks/>
                  </p:cNvSpPr>
                  <p:nvPr/>
                </p:nvSpPr>
                <p:spPr bwMode="ltGray">
                  <a:xfrm>
                    <a:off x="1476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86" name="Freeform 58"/>
                  <p:cNvSpPr>
                    <a:spLocks/>
                  </p:cNvSpPr>
                  <p:nvPr/>
                </p:nvSpPr>
                <p:spPr bwMode="ltGray">
                  <a:xfrm>
                    <a:off x="1467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87" name="Freeform 59"/>
                  <p:cNvSpPr>
                    <a:spLocks/>
                  </p:cNvSpPr>
                  <p:nvPr/>
                </p:nvSpPr>
                <p:spPr bwMode="ltGray">
                  <a:xfrm>
                    <a:off x="1072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88" name="Freeform 60"/>
                  <p:cNvSpPr>
                    <a:spLocks/>
                  </p:cNvSpPr>
                  <p:nvPr/>
                </p:nvSpPr>
                <p:spPr bwMode="ltGray">
                  <a:xfrm>
                    <a:off x="1374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89" name="Freeform 61"/>
                  <p:cNvSpPr>
                    <a:spLocks/>
                  </p:cNvSpPr>
                  <p:nvPr/>
                </p:nvSpPr>
                <p:spPr bwMode="ltGray">
                  <a:xfrm>
                    <a:off x="1173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90" name="Freeform 62"/>
                  <p:cNvSpPr>
                    <a:spLocks/>
                  </p:cNvSpPr>
                  <p:nvPr/>
                </p:nvSpPr>
                <p:spPr bwMode="ltGray">
                  <a:xfrm>
                    <a:off x="1293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91" name="Freeform 63"/>
                  <p:cNvSpPr>
                    <a:spLocks/>
                  </p:cNvSpPr>
                  <p:nvPr/>
                </p:nvSpPr>
                <p:spPr bwMode="ltGray">
                  <a:xfrm>
                    <a:off x="1278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92" name="Freeform 64"/>
                  <p:cNvSpPr>
                    <a:spLocks/>
                  </p:cNvSpPr>
                  <p:nvPr/>
                </p:nvSpPr>
                <p:spPr bwMode="ltGray">
                  <a:xfrm>
                    <a:off x="1340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93" name="Freeform 65"/>
                  <p:cNvSpPr>
                    <a:spLocks/>
                  </p:cNvSpPr>
                  <p:nvPr/>
                </p:nvSpPr>
                <p:spPr bwMode="ltGray">
                  <a:xfrm>
                    <a:off x="1395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94" name="Freeform 66"/>
                  <p:cNvSpPr>
                    <a:spLocks/>
                  </p:cNvSpPr>
                  <p:nvPr/>
                </p:nvSpPr>
                <p:spPr bwMode="ltGray">
                  <a:xfrm>
                    <a:off x="1248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grpSp>
              <p:nvGrpSpPr>
                <p:cNvPr id="1085" name="Group 67"/>
                <p:cNvGrpSpPr>
                  <a:grpSpLocks/>
                </p:cNvGrpSpPr>
                <p:nvPr/>
              </p:nvGrpSpPr>
              <p:grpSpPr bwMode="auto"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22596" name="Freeform 68"/>
                  <p:cNvSpPr>
                    <a:spLocks/>
                  </p:cNvSpPr>
                  <p:nvPr/>
                </p:nvSpPr>
                <p:spPr bwMode="ltGray">
                  <a:xfrm>
                    <a:off x="4808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97" name="Freeform 69"/>
                  <p:cNvSpPr>
                    <a:spLocks/>
                  </p:cNvSpPr>
                  <p:nvPr/>
                </p:nvSpPr>
                <p:spPr bwMode="ltGray">
                  <a:xfrm>
                    <a:off x="4655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98" name="Freeform 70"/>
                  <p:cNvSpPr>
                    <a:spLocks/>
                  </p:cNvSpPr>
                  <p:nvPr/>
                </p:nvSpPr>
                <p:spPr bwMode="ltGray">
                  <a:xfrm>
                    <a:off x="4609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599" name="Freeform 71"/>
                  <p:cNvSpPr>
                    <a:spLocks/>
                  </p:cNvSpPr>
                  <p:nvPr/>
                </p:nvSpPr>
                <p:spPr bwMode="ltGray">
                  <a:xfrm>
                    <a:off x="4580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00" name="Freeform 72"/>
                  <p:cNvSpPr>
                    <a:spLocks/>
                  </p:cNvSpPr>
                  <p:nvPr/>
                </p:nvSpPr>
                <p:spPr bwMode="ltGray">
                  <a:xfrm>
                    <a:off x="4423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01" name="Freeform 73"/>
                  <p:cNvSpPr>
                    <a:spLocks/>
                  </p:cNvSpPr>
                  <p:nvPr/>
                </p:nvSpPr>
                <p:spPr bwMode="ltGray">
                  <a:xfrm>
                    <a:off x="4515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02" name="Freeform 74"/>
                  <p:cNvSpPr>
                    <a:spLocks/>
                  </p:cNvSpPr>
                  <p:nvPr/>
                </p:nvSpPr>
                <p:spPr bwMode="ltGray">
                  <a:xfrm>
                    <a:off x="4580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03" name="Freeform 75"/>
                  <p:cNvSpPr>
                    <a:spLocks/>
                  </p:cNvSpPr>
                  <p:nvPr/>
                </p:nvSpPr>
                <p:spPr bwMode="ltGray">
                  <a:xfrm>
                    <a:off x="4578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04" name="Freeform 76"/>
                  <p:cNvSpPr>
                    <a:spLocks/>
                  </p:cNvSpPr>
                  <p:nvPr/>
                </p:nvSpPr>
                <p:spPr bwMode="ltGray">
                  <a:xfrm>
                    <a:off x="4632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05" name="Freeform 77"/>
                  <p:cNvSpPr>
                    <a:spLocks/>
                  </p:cNvSpPr>
                  <p:nvPr/>
                </p:nvSpPr>
                <p:spPr bwMode="ltGray">
                  <a:xfrm>
                    <a:off x="4636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06" name="Freeform 78"/>
                  <p:cNvSpPr>
                    <a:spLocks/>
                  </p:cNvSpPr>
                  <p:nvPr/>
                </p:nvSpPr>
                <p:spPr bwMode="ltGray">
                  <a:xfrm>
                    <a:off x="4657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07" name="Freeform 79"/>
                  <p:cNvSpPr>
                    <a:spLocks/>
                  </p:cNvSpPr>
                  <p:nvPr/>
                </p:nvSpPr>
                <p:spPr bwMode="ltGray">
                  <a:xfrm>
                    <a:off x="4664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08" name="Freeform 80"/>
                  <p:cNvSpPr>
                    <a:spLocks/>
                  </p:cNvSpPr>
                  <p:nvPr/>
                </p:nvSpPr>
                <p:spPr bwMode="ltGray">
                  <a:xfrm>
                    <a:off x="4770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09" name="Freeform 81"/>
                  <p:cNvSpPr>
                    <a:spLocks/>
                  </p:cNvSpPr>
                  <p:nvPr/>
                </p:nvSpPr>
                <p:spPr bwMode="ltGray">
                  <a:xfrm>
                    <a:off x="4840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10" name="Freeform 82"/>
                  <p:cNvSpPr>
                    <a:spLocks/>
                  </p:cNvSpPr>
                  <p:nvPr/>
                </p:nvSpPr>
                <p:spPr bwMode="ltGray">
                  <a:xfrm>
                    <a:off x="4747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11" name="Freeform 83"/>
                  <p:cNvSpPr>
                    <a:spLocks/>
                  </p:cNvSpPr>
                  <p:nvPr/>
                </p:nvSpPr>
                <p:spPr bwMode="ltGray">
                  <a:xfrm>
                    <a:off x="4676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12" name="Freeform 84"/>
                  <p:cNvSpPr>
                    <a:spLocks/>
                  </p:cNvSpPr>
                  <p:nvPr/>
                </p:nvSpPr>
                <p:spPr bwMode="ltGray">
                  <a:xfrm>
                    <a:off x="4598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13" name="Freeform 85"/>
                  <p:cNvSpPr>
                    <a:spLocks/>
                  </p:cNvSpPr>
                  <p:nvPr/>
                </p:nvSpPr>
                <p:spPr bwMode="ltGray">
                  <a:xfrm>
                    <a:off x="4587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14" name="Freeform 86"/>
                  <p:cNvSpPr>
                    <a:spLocks/>
                  </p:cNvSpPr>
                  <p:nvPr/>
                </p:nvSpPr>
                <p:spPr bwMode="ltGray">
                  <a:xfrm>
                    <a:off x="4597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15" name="Freeform 87"/>
                  <p:cNvSpPr>
                    <a:spLocks/>
                  </p:cNvSpPr>
                  <p:nvPr/>
                </p:nvSpPr>
                <p:spPr bwMode="ltGray">
                  <a:xfrm>
                    <a:off x="4569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16" name="Freeform 88"/>
                  <p:cNvSpPr>
                    <a:spLocks/>
                  </p:cNvSpPr>
                  <p:nvPr/>
                </p:nvSpPr>
                <p:spPr bwMode="ltGray">
                  <a:xfrm>
                    <a:off x="4784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17" name="Freeform 89"/>
                  <p:cNvSpPr>
                    <a:spLocks/>
                  </p:cNvSpPr>
                  <p:nvPr/>
                </p:nvSpPr>
                <p:spPr bwMode="ltGray">
                  <a:xfrm>
                    <a:off x="4293" y="246"/>
                    <a:ext cx="438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8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18" name="Freeform 90"/>
                  <p:cNvSpPr>
                    <a:spLocks/>
                  </p:cNvSpPr>
                  <p:nvPr/>
                </p:nvSpPr>
                <p:spPr bwMode="ltGray">
                  <a:xfrm>
                    <a:off x="4731" y="240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19" name="Freeform 91"/>
                  <p:cNvSpPr>
                    <a:spLocks/>
                  </p:cNvSpPr>
                  <p:nvPr/>
                </p:nvSpPr>
                <p:spPr bwMode="ltGray">
                  <a:xfrm>
                    <a:off x="4719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20" name="Freeform 92"/>
                  <p:cNvSpPr>
                    <a:spLocks/>
                  </p:cNvSpPr>
                  <p:nvPr/>
                </p:nvSpPr>
                <p:spPr bwMode="ltGray">
                  <a:xfrm>
                    <a:off x="4656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21" name="Freeform 93"/>
                  <p:cNvSpPr>
                    <a:spLocks/>
                  </p:cNvSpPr>
                  <p:nvPr/>
                </p:nvSpPr>
                <p:spPr bwMode="ltGray">
                  <a:xfrm>
                    <a:off x="4709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22" name="Freeform 94"/>
                  <p:cNvSpPr>
                    <a:spLocks/>
                  </p:cNvSpPr>
                  <p:nvPr/>
                </p:nvSpPr>
                <p:spPr bwMode="ltGray">
                  <a:xfrm>
                    <a:off x="4261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23" name="Freeform 95"/>
                  <p:cNvSpPr>
                    <a:spLocks/>
                  </p:cNvSpPr>
                  <p:nvPr/>
                </p:nvSpPr>
                <p:spPr bwMode="ltGray">
                  <a:xfrm>
                    <a:off x="4322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24" name="Freeform 96"/>
                  <p:cNvSpPr>
                    <a:spLocks/>
                  </p:cNvSpPr>
                  <p:nvPr/>
                </p:nvSpPr>
                <p:spPr bwMode="ltGray">
                  <a:xfrm>
                    <a:off x="4588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25" name="Freeform 97"/>
                  <p:cNvSpPr>
                    <a:spLocks/>
                  </p:cNvSpPr>
                  <p:nvPr/>
                </p:nvSpPr>
                <p:spPr bwMode="ltGray">
                  <a:xfrm>
                    <a:off x="4639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26" name="Freeform 98"/>
                  <p:cNvSpPr>
                    <a:spLocks/>
                  </p:cNvSpPr>
                  <p:nvPr/>
                </p:nvSpPr>
                <p:spPr bwMode="ltGray">
                  <a:xfrm>
                    <a:off x="3709" y="315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27" name="Freeform 99"/>
                  <p:cNvSpPr>
                    <a:spLocks/>
                  </p:cNvSpPr>
                  <p:nvPr/>
                </p:nvSpPr>
                <p:spPr bwMode="ltGray">
                  <a:xfrm>
                    <a:off x="3877" y="448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28" name="Freeform 100"/>
                  <p:cNvSpPr>
                    <a:spLocks/>
                  </p:cNvSpPr>
                  <p:nvPr/>
                </p:nvSpPr>
                <p:spPr bwMode="ltGray">
                  <a:xfrm>
                    <a:off x="4164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29" name="Freeform 101"/>
                  <p:cNvSpPr>
                    <a:spLocks/>
                  </p:cNvSpPr>
                  <p:nvPr/>
                </p:nvSpPr>
                <p:spPr bwMode="ltGray">
                  <a:xfrm>
                    <a:off x="4155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30" name="Freeform 102"/>
                  <p:cNvSpPr>
                    <a:spLocks/>
                  </p:cNvSpPr>
                  <p:nvPr/>
                </p:nvSpPr>
                <p:spPr bwMode="ltGray">
                  <a:xfrm>
                    <a:off x="3760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31" name="Freeform 103"/>
                  <p:cNvSpPr>
                    <a:spLocks/>
                  </p:cNvSpPr>
                  <p:nvPr/>
                </p:nvSpPr>
                <p:spPr bwMode="ltGray">
                  <a:xfrm>
                    <a:off x="4062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32" name="Freeform 104"/>
                  <p:cNvSpPr>
                    <a:spLocks/>
                  </p:cNvSpPr>
                  <p:nvPr/>
                </p:nvSpPr>
                <p:spPr bwMode="ltGray">
                  <a:xfrm>
                    <a:off x="3861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33" name="Freeform 105"/>
                  <p:cNvSpPr>
                    <a:spLocks/>
                  </p:cNvSpPr>
                  <p:nvPr/>
                </p:nvSpPr>
                <p:spPr bwMode="ltGray">
                  <a:xfrm>
                    <a:off x="3981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34" name="Freeform 106"/>
                  <p:cNvSpPr>
                    <a:spLocks/>
                  </p:cNvSpPr>
                  <p:nvPr/>
                </p:nvSpPr>
                <p:spPr bwMode="ltGray">
                  <a:xfrm>
                    <a:off x="3966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35" name="Freeform 107"/>
                  <p:cNvSpPr>
                    <a:spLocks/>
                  </p:cNvSpPr>
                  <p:nvPr/>
                </p:nvSpPr>
                <p:spPr bwMode="ltGray">
                  <a:xfrm>
                    <a:off x="4028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36" name="Freeform 108"/>
                  <p:cNvSpPr>
                    <a:spLocks/>
                  </p:cNvSpPr>
                  <p:nvPr/>
                </p:nvSpPr>
                <p:spPr bwMode="ltGray">
                  <a:xfrm>
                    <a:off x="4083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637" name="Freeform 109"/>
                  <p:cNvSpPr>
                    <a:spLocks/>
                  </p:cNvSpPr>
                  <p:nvPr/>
                </p:nvSpPr>
                <p:spPr bwMode="ltGray">
                  <a:xfrm>
                    <a:off x="3936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36" name="Group 110"/>
              <p:cNvGrpSpPr>
                <a:grpSpLocks/>
              </p:cNvGrpSpPr>
              <p:nvPr/>
            </p:nvGrpSpPr>
            <p:grpSpPr bwMode="auto"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22639" name="Line 111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40" name="Line 112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41" name="Line 113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42" name="Line 114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43" name="Line 115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44" name="Line 116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45" name="Line 117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46" name="Line 118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47" name="Line 119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48" name="Line 120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49" name="Line 121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50" name="Line 122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51" name="Line 123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52" name="Line 124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53" name="Line 125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54" name="Line 126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55" name="Line 127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56" name="Line 128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57" name="Line 129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58" name="Line 130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59" name="Line 131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037" name="Group 132"/>
              <p:cNvGrpSpPr>
                <a:grpSpLocks/>
              </p:cNvGrpSpPr>
              <p:nvPr/>
            </p:nvGrpSpPr>
            <p:grpSpPr bwMode="auto"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22661" name="Line 133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62" name="Line 134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63" name="Line 135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64" name="Line 136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65" name="Line 137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66" name="Line 138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67" name="Line 139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68" name="Line 140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69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70" name="Line 142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71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72" name="Line 144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73" name="Line 145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74" name="Line 146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75" name="Line 147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76" name="Line 148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77" name="Line 149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78" name="Line 150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79" name="Line 151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80" name="Line 152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81" name="Line 153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82" name="Line 154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83" name="Line 155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84" name="Line 156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85" name="Line 157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pic>
          <p:nvPicPr>
            <p:cNvPr id="1033" name="Picture 161" descr="earth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" y="55"/>
              <a:ext cx="562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5"/>
        </a:buBlip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://geosites.evans.txstate.edu/~g4427f07-02/index.htm" TargetMode="Externa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2571750" y="1890713"/>
            <a:ext cx="5681663" cy="175577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r>
              <a:rPr lang="en-US" sz="3600" smtClean="0"/>
              <a:t>GIS Development Project</a:t>
            </a:r>
            <a:br>
              <a:rPr lang="en-US" sz="3600" smtClean="0"/>
            </a:br>
            <a:r>
              <a:rPr lang="en-US" sz="2800" smtClean="0"/>
              <a:t>City of Woodcreek, TX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2547938" y="3832225"/>
            <a:ext cx="4191000" cy="121285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i="1" smtClean="0">
                <a:latin typeface="Times New Roman" pitchFamily="18" charset="0"/>
              </a:rPr>
              <a:t>Final Report</a:t>
            </a:r>
            <a:endParaRPr lang="en-US" sz="1000" i="1" smtClean="0">
              <a:latin typeface="Times New Roman" pitchFamily="18" charset="0"/>
            </a:endParaRPr>
          </a:p>
          <a:p>
            <a:pPr eaLnBrk="1" hangingPunct="1"/>
            <a:endParaRPr lang="en-US" sz="1000" i="1" smtClean="0">
              <a:latin typeface="Times New Roman" pitchFamily="18" charset="0"/>
            </a:endParaRPr>
          </a:p>
          <a:p>
            <a:pPr eaLnBrk="1" hangingPunct="1"/>
            <a:r>
              <a:rPr lang="en-US" sz="1600" i="1" smtClean="0">
                <a:latin typeface="Times New Roman" pitchFamily="18" charset="0"/>
              </a:rPr>
              <a:t>GEO 4427 Advanced GIS II</a:t>
            </a:r>
          </a:p>
        </p:txBody>
      </p:sp>
      <p:sp>
        <p:nvSpPr>
          <p:cNvPr id="3076" name="AutoShape 2" descr="https://blackboard.its.txstate.edu/courses/1/yl10-1187803033/groups/_6867_1/SCS_orb_oil2.png"/>
          <p:cNvSpPr>
            <a:spLocks noChangeAspect="1" noChangeArrowheads="1"/>
          </p:cNvSpPr>
          <p:nvPr/>
        </p:nvSpPr>
        <p:spPr bwMode="auto">
          <a:xfrm>
            <a:off x="95250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077" name="AutoShape 4" descr="https://blackboard.its.txstate.edu/courses/1/yl10-1187803033/groups/_6867_1/SCS_orb_oil2.png"/>
          <p:cNvSpPr>
            <a:spLocks noChangeAspect="1" noChangeArrowheads="1"/>
          </p:cNvSpPr>
          <p:nvPr/>
        </p:nvSpPr>
        <p:spPr bwMode="auto">
          <a:xfrm>
            <a:off x="95250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078" name="Picture 8" descr="log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" y="2174875"/>
            <a:ext cx="1744663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566738" y="738188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mtClean="0"/>
              <a:t>Road Repair History Map</a:t>
            </a:r>
          </a:p>
        </p:txBody>
      </p:sp>
      <p:pic>
        <p:nvPicPr>
          <p:cNvPr id="12291" name="Content Placeholder 10" descr="RoadRepairHistory_jpg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11175" y="2305050"/>
            <a:ext cx="3903663" cy="2486025"/>
          </a:xfrm>
        </p:spPr>
      </p:pic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0850" y="1884363"/>
            <a:ext cx="4621213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 descr="logo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66738" y="738188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mtClean="0"/>
              <a:t>Recommended Road Repair Map</a:t>
            </a:r>
          </a:p>
        </p:txBody>
      </p:sp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7350" y="1874838"/>
            <a:ext cx="45974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Content Placeholder 6" descr="RecommendedRoadRepairs_original_jpg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2432050"/>
            <a:ext cx="4127500" cy="3001963"/>
          </a:xfrm>
        </p:spPr>
      </p:pic>
      <p:pic>
        <p:nvPicPr>
          <p:cNvPr id="13317" name="Picture 6" descr="logo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95325" y="738188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mtClean="0"/>
              <a:t>Generalized Zoning Map</a:t>
            </a:r>
          </a:p>
        </p:txBody>
      </p:sp>
      <p:pic>
        <p:nvPicPr>
          <p:cNvPr id="14339" name="Picture 6" descr="log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11" descr="Woodcreek_Templat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4363" y="1870075"/>
            <a:ext cx="54768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66738" y="738188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mtClean="0"/>
              <a:t>Zoning Map with Parcels</a:t>
            </a:r>
          </a:p>
        </p:txBody>
      </p:sp>
      <p:pic>
        <p:nvPicPr>
          <p:cNvPr id="15363" name="Picture 6" descr="log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 descr="W:\G4427YL\GroupOne\Woodcreek, TX\poster_screenshots\zone_to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9238" y="1695450"/>
            <a:ext cx="6215062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566738" y="765175"/>
            <a:ext cx="7543800" cy="954088"/>
          </a:xfrm>
        </p:spPr>
        <p:txBody>
          <a:bodyPr/>
          <a:lstStyle/>
          <a:p>
            <a:pPr algn="ctr" eaLnBrk="1" hangingPunct="1"/>
            <a:r>
              <a:rPr lang="en-US" sz="4000" smtClean="0"/>
              <a:t>Stop and Yield Sign Location Map</a:t>
            </a:r>
          </a:p>
        </p:txBody>
      </p:sp>
      <p:pic>
        <p:nvPicPr>
          <p:cNvPr id="16387" name="Content Placeholder 5" descr="Stop_Yield_Signs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90538" y="2487613"/>
            <a:ext cx="3589337" cy="2654300"/>
          </a:xfrm>
          <a:ln>
            <a:solidFill>
              <a:schemeClr val="tx1"/>
            </a:solidFill>
          </a:ln>
        </p:spPr>
      </p:pic>
      <p:pic>
        <p:nvPicPr>
          <p:cNvPr id="16388" name="Picture 6" descr="log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Object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4975" y="2363788"/>
            <a:ext cx="467042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566738" y="738188"/>
            <a:ext cx="7543800" cy="954087"/>
          </a:xfrm>
        </p:spPr>
        <p:txBody>
          <a:bodyPr/>
          <a:lstStyle/>
          <a:p>
            <a:pPr algn="ctr" eaLnBrk="1" hangingPunct="1"/>
            <a:r>
              <a:rPr lang="en-US" sz="4000" smtClean="0"/>
              <a:t>Speed Sign Location Map</a:t>
            </a:r>
          </a:p>
        </p:txBody>
      </p:sp>
      <p:pic>
        <p:nvPicPr>
          <p:cNvPr id="17411" name="Picture 6" descr="log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Object 1"/>
          <p:cNvPicPr>
            <a:picLocks noChangeAspect="1" noChangeArrowheads="1"/>
          </p:cNvPicPr>
          <p:nvPr/>
        </p:nvPicPr>
        <p:blipFill>
          <a:blip r:embed="rId4"/>
          <a:srcRect l="9410"/>
          <a:stretch>
            <a:fillRect/>
          </a:stretch>
        </p:blipFill>
        <p:spPr bwMode="auto">
          <a:xfrm>
            <a:off x="0" y="2597150"/>
            <a:ext cx="3736975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Object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4463" y="2557463"/>
            <a:ext cx="46228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566738" y="738188"/>
            <a:ext cx="7543800" cy="954087"/>
          </a:xfrm>
        </p:spPr>
        <p:txBody>
          <a:bodyPr/>
          <a:lstStyle/>
          <a:p>
            <a:pPr algn="ctr" eaLnBrk="1" hangingPunct="1"/>
            <a:r>
              <a:rPr lang="en-US" sz="4000" smtClean="0"/>
              <a:t>Fire Hydrant Location Map</a:t>
            </a:r>
          </a:p>
        </p:txBody>
      </p:sp>
      <p:pic>
        <p:nvPicPr>
          <p:cNvPr id="18435" name="Picture 2" descr="W:\G4427YL\GroupOne\LoganGIS\Stop_Yield_Sign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950" y="2259013"/>
            <a:ext cx="3611563" cy="267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6" name="Picture 6" descr="log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Object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7975" y="2203450"/>
            <a:ext cx="457835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66738" y="738188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mtClean="0"/>
              <a:t>Updated Floodplain Map</a:t>
            </a:r>
          </a:p>
        </p:txBody>
      </p:sp>
      <p:pic>
        <p:nvPicPr>
          <p:cNvPr id="19459" name="Picture 6" descr="log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Content Placeholder 6" descr="flood_angled.pn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71650" y="1806575"/>
            <a:ext cx="5662613" cy="4529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66738" y="738188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mtClean="0"/>
              <a:t>Business Sign Map</a:t>
            </a:r>
          </a:p>
        </p:txBody>
      </p:sp>
      <p:pic>
        <p:nvPicPr>
          <p:cNvPr id="20483" name="Picture 6" descr="log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" descr="W:\G4427YL\GroupOne\FINAL DOCS\maps\Sign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1828800"/>
            <a:ext cx="5645150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Content Placeholder 6" descr="IMG_076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6238" y="2035175"/>
            <a:ext cx="2236787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9" descr="IMG_076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6238" y="4065588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09550" y="75565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Website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881063" y="1847850"/>
            <a:ext cx="7458075" cy="4114800"/>
          </a:xfrm>
        </p:spPr>
        <p:txBody>
          <a:bodyPr/>
          <a:lstStyle/>
          <a:p>
            <a:pPr eaLnBrk="1" hangingPunct="1"/>
            <a:r>
              <a:rPr lang="en-US" sz="1800" i="1" smtClean="0"/>
              <a:t>Goal and Purpose</a:t>
            </a:r>
          </a:p>
          <a:p>
            <a:pPr eaLnBrk="1" hangingPunct="1">
              <a:buFontTx/>
              <a:buNone/>
            </a:pPr>
            <a:endParaRPr lang="en-US" sz="1800" i="1" smtClean="0"/>
          </a:p>
          <a:p>
            <a:pPr eaLnBrk="1" hangingPunct="1"/>
            <a:r>
              <a:rPr lang="en-US" sz="1800" i="1" smtClean="0"/>
              <a:t>Navigation</a:t>
            </a:r>
          </a:p>
          <a:p>
            <a:pPr eaLnBrk="1" hangingPunct="1"/>
            <a:endParaRPr lang="en-US" sz="1800" i="1" smtClean="0"/>
          </a:p>
          <a:p>
            <a:pPr lvl="1" eaLnBrk="1" hangingPunct="1"/>
            <a:r>
              <a:rPr lang="en-US" sz="1400" i="1" smtClean="0"/>
              <a:t>Documents</a:t>
            </a:r>
          </a:p>
          <a:p>
            <a:pPr lvl="1" eaLnBrk="1" hangingPunct="1"/>
            <a:endParaRPr lang="en-US" sz="1400" i="1" smtClean="0"/>
          </a:p>
          <a:p>
            <a:pPr lvl="1" eaLnBrk="1" hangingPunct="1"/>
            <a:r>
              <a:rPr lang="en-US" sz="1400" i="1" smtClean="0"/>
              <a:t>Maps</a:t>
            </a:r>
          </a:p>
          <a:p>
            <a:pPr lvl="1" eaLnBrk="1" hangingPunct="1"/>
            <a:endParaRPr lang="en-US" sz="1400" i="1" smtClean="0"/>
          </a:p>
          <a:p>
            <a:pPr lvl="1" eaLnBrk="1" hangingPunct="1"/>
            <a:r>
              <a:rPr lang="en-US" sz="1400" i="1" smtClean="0"/>
              <a:t>Poster</a:t>
            </a:r>
          </a:p>
          <a:p>
            <a:pPr lvl="1" eaLnBrk="1" hangingPunct="1"/>
            <a:endParaRPr lang="en-US" sz="1400" i="1" smtClean="0"/>
          </a:p>
          <a:p>
            <a:pPr lvl="1" eaLnBrk="1" hangingPunct="1"/>
            <a:r>
              <a:rPr lang="en-US" sz="1400" i="1" smtClean="0"/>
              <a:t>Contacts</a:t>
            </a:r>
          </a:p>
          <a:p>
            <a:pPr lvl="1" eaLnBrk="1" hangingPunct="1"/>
            <a:endParaRPr lang="en-US" sz="1400" i="1" smtClean="0"/>
          </a:p>
          <a:p>
            <a:pPr lvl="1" eaLnBrk="1" hangingPunct="1"/>
            <a:r>
              <a:rPr lang="en-US" sz="1400" i="1" smtClean="0"/>
              <a:t>Google</a:t>
            </a:r>
            <a:endParaRPr lang="en-US" sz="1600" i="1" smtClean="0"/>
          </a:p>
          <a:p>
            <a:pPr eaLnBrk="1" hangingPunct="1">
              <a:buFontTx/>
              <a:buNone/>
            </a:pPr>
            <a:endParaRPr lang="en-US" sz="1800" i="1" smtClean="0"/>
          </a:p>
          <a:p>
            <a:pPr eaLnBrk="1" hangingPunct="1"/>
            <a:endParaRPr lang="en-US" sz="1800" i="1" smtClean="0"/>
          </a:p>
        </p:txBody>
      </p:sp>
      <p:pic>
        <p:nvPicPr>
          <p:cNvPr id="21508" name="Picture 6" descr="log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screen1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4475" y="4014788"/>
            <a:ext cx="3154363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 descr="screen2.bmp">
            <a:hlinkClick r:id="rId5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5900" y="1057275"/>
            <a:ext cx="317182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09550" y="75565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Overview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881063" y="1847850"/>
            <a:ext cx="7458075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600" i="1" smtClean="0"/>
              <a:t>Final report on the development of a GIS for The City of Woodcreek, TX…</a:t>
            </a:r>
          </a:p>
          <a:p>
            <a:pPr eaLnBrk="1" hangingPunct="1"/>
            <a:endParaRPr lang="en-US" sz="1800" i="1" smtClean="0"/>
          </a:p>
          <a:p>
            <a:pPr eaLnBrk="1" hangingPunct="1"/>
            <a:r>
              <a:rPr lang="en-US" sz="1800" i="1" smtClean="0"/>
              <a:t>Background</a:t>
            </a:r>
          </a:p>
          <a:p>
            <a:pPr eaLnBrk="1" hangingPunct="1"/>
            <a:r>
              <a:rPr lang="en-US" sz="1800" i="1" smtClean="0"/>
              <a:t>Purpose</a:t>
            </a:r>
          </a:p>
          <a:p>
            <a:pPr eaLnBrk="1" hangingPunct="1"/>
            <a:r>
              <a:rPr lang="en-US" sz="1800" i="1" smtClean="0"/>
              <a:t>Scope</a:t>
            </a:r>
          </a:p>
          <a:p>
            <a:pPr eaLnBrk="1" hangingPunct="1"/>
            <a:r>
              <a:rPr lang="en-US" sz="1800" i="1" smtClean="0"/>
              <a:t>Data (Addition of Naming Conventions)</a:t>
            </a:r>
          </a:p>
          <a:p>
            <a:pPr eaLnBrk="1" hangingPunct="1"/>
            <a:r>
              <a:rPr lang="en-US" sz="1800" i="1" smtClean="0"/>
              <a:t>Completed Work and Methodology </a:t>
            </a:r>
          </a:p>
          <a:p>
            <a:pPr eaLnBrk="1" hangingPunct="1"/>
            <a:r>
              <a:rPr lang="en-US" sz="1800" i="1" smtClean="0"/>
              <a:t>Website</a:t>
            </a:r>
          </a:p>
          <a:p>
            <a:pPr eaLnBrk="1" hangingPunct="1"/>
            <a:r>
              <a:rPr lang="en-US" sz="1800" i="1" smtClean="0"/>
              <a:t>Guide to Google</a:t>
            </a:r>
          </a:p>
          <a:p>
            <a:pPr eaLnBrk="1" hangingPunct="1"/>
            <a:r>
              <a:rPr lang="en-US" sz="1800" i="1" smtClean="0"/>
              <a:t>Conlcusions</a:t>
            </a:r>
          </a:p>
          <a:p>
            <a:pPr eaLnBrk="1" hangingPunct="1"/>
            <a:endParaRPr lang="en-US" sz="1800" i="1" smtClean="0"/>
          </a:p>
        </p:txBody>
      </p:sp>
      <p:pic>
        <p:nvPicPr>
          <p:cNvPr id="4100" name="Picture 6" descr="log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09550" y="75565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Overview of Completed Work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881063" y="1847850"/>
            <a:ext cx="7458075" cy="4114800"/>
          </a:xfrm>
        </p:spPr>
        <p:txBody>
          <a:bodyPr/>
          <a:lstStyle/>
          <a:p>
            <a:pPr eaLnBrk="1" hangingPunct="1"/>
            <a:r>
              <a:rPr lang="en-US" sz="1400" i="1" smtClean="0"/>
              <a:t>Recommended Road Repair Map</a:t>
            </a:r>
          </a:p>
          <a:p>
            <a:pPr eaLnBrk="1" hangingPunct="1"/>
            <a:endParaRPr lang="en-US" sz="1400" i="1" smtClean="0"/>
          </a:p>
          <a:p>
            <a:pPr eaLnBrk="1" hangingPunct="1"/>
            <a:r>
              <a:rPr lang="en-US" sz="1400" i="1" smtClean="0"/>
              <a:t>Road Repair History Map</a:t>
            </a:r>
          </a:p>
          <a:p>
            <a:pPr eaLnBrk="1" hangingPunct="1"/>
            <a:endParaRPr lang="en-US" sz="1400" i="1" smtClean="0"/>
          </a:p>
          <a:p>
            <a:pPr eaLnBrk="1" hangingPunct="1"/>
            <a:r>
              <a:rPr lang="en-US" sz="1400" i="1" smtClean="0"/>
              <a:t>Zoning Maps</a:t>
            </a:r>
          </a:p>
          <a:p>
            <a:pPr eaLnBrk="1" hangingPunct="1"/>
            <a:endParaRPr lang="en-US" sz="1400" i="1" smtClean="0"/>
          </a:p>
          <a:p>
            <a:pPr eaLnBrk="1" hangingPunct="1"/>
            <a:r>
              <a:rPr lang="en-US" sz="1400" i="1" smtClean="0"/>
              <a:t>Stop and Yield Sign Map</a:t>
            </a:r>
          </a:p>
          <a:p>
            <a:pPr eaLnBrk="1" hangingPunct="1"/>
            <a:endParaRPr lang="en-US" sz="1400" i="1" smtClean="0"/>
          </a:p>
          <a:p>
            <a:pPr eaLnBrk="1" hangingPunct="1"/>
            <a:r>
              <a:rPr lang="en-US" sz="1400" i="1" smtClean="0"/>
              <a:t>Speed Sign Map</a:t>
            </a:r>
          </a:p>
          <a:p>
            <a:pPr eaLnBrk="1" hangingPunct="1"/>
            <a:endParaRPr lang="en-US" sz="1400" i="1" smtClean="0"/>
          </a:p>
          <a:p>
            <a:pPr eaLnBrk="1" hangingPunct="1"/>
            <a:r>
              <a:rPr lang="en-US" sz="1400" i="1" smtClean="0"/>
              <a:t>Fire-Hydrant Location Map</a:t>
            </a:r>
          </a:p>
          <a:p>
            <a:pPr eaLnBrk="1" hangingPunct="1"/>
            <a:endParaRPr lang="en-US" sz="1400" i="1" smtClean="0"/>
          </a:p>
          <a:p>
            <a:pPr eaLnBrk="1" hangingPunct="1"/>
            <a:r>
              <a:rPr lang="en-US" sz="1400" i="1" smtClean="0"/>
              <a:t>Updated Floodplain Map</a:t>
            </a:r>
          </a:p>
          <a:p>
            <a:pPr eaLnBrk="1" hangingPunct="1"/>
            <a:endParaRPr lang="en-US" sz="1400" i="1" smtClean="0"/>
          </a:p>
          <a:p>
            <a:pPr eaLnBrk="1" hangingPunct="1"/>
            <a:r>
              <a:rPr lang="en-US" sz="1400" i="1" smtClean="0"/>
              <a:t>Business Sign Map</a:t>
            </a:r>
          </a:p>
          <a:p>
            <a:pPr eaLnBrk="1" hangingPunct="1"/>
            <a:endParaRPr lang="en-US" sz="1400" i="1" smtClean="0"/>
          </a:p>
          <a:p>
            <a:pPr eaLnBrk="1" hangingPunct="1"/>
            <a:r>
              <a:rPr lang="en-US" sz="1400" i="1" smtClean="0"/>
              <a:t>Google Interactive Map Display</a:t>
            </a:r>
          </a:p>
          <a:p>
            <a:pPr eaLnBrk="1" hangingPunct="1"/>
            <a:endParaRPr lang="en-US" sz="1400" i="1" smtClean="0"/>
          </a:p>
          <a:p>
            <a:pPr eaLnBrk="1" hangingPunct="1">
              <a:buFontTx/>
              <a:buNone/>
            </a:pPr>
            <a:endParaRPr lang="en-US" sz="1400" i="1" smtClean="0"/>
          </a:p>
          <a:p>
            <a:pPr eaLnBrk="1" hangingPunct="1">
              <a:buFontTx/>
              <a:buNone/>
            </a:pPr>
            <a:endParaRPr lang="en-US" sz="1400" i="1" smtClean="0"/>
          </a:p>
          <a:p>
            <a:pPr eaLnBrk="1" hangingPunct="1"/>
            <a:endParaRPr lang="en-US" sz="1400" i="1" smtClean="0"/>
          </a:p>
        </p:txBody>
      </p:sp>
      <p:pic>
        <p:nvPicPr>
          <p:cNvPr id="22532" name="Picture 6" descr="log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09550" y="75565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Implications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881063" y="1847850"/>
            <a:ext cx="7458075" cy="4114800"/>
          </a:xfrm>
        </p:spPr>
        <p:txBody>
          <a:bodyPr/>
          <a:lstStyle/>
          <a:p>
            <a:r>
              <a:rPr lang="en-US" sz="2400" smtClean="0"/>
              <a:t>Now Possess Formal mapping System</a:t>
            </a:r>
          </a:p>
          <a:p>
            <a:pPr lvl="1"/>
            <a:endParaRPr lang="en-US" sz="2400" smtClean="0"/>
          </a:p>
          <a:p>
            <a:pPr lvl="1"/>
            <a:r>
              <a:rPr lang="en-US" sz="2400" smtClean="0"/>
              <a:t>Digital</a:t>
            </a:r>
          </a:p>
          <a:p>
            <a:pPr lvl="1"/>
            <a:endParaRPr lang="en-US" sz="2400" smtClean="0"/>
          </a:p>
          <a:p>
            <a:pPr lvl="1"/>
            <a:r>
              <a:rPr lang="en-US" sz="2400" smtClean="0"/>
              <a:t>Hard Copy</a:t>
            </a:r>
          </a:p>
          <a:p>
            <a:pPr lvl="1"/>
            <a:endParaRPr lang="en-US" sz="2400" smtClean="0"/>
          </a:p>
          <a:p>
            <a:r>
              <a:rPr lang="en-US" sz="2400" smtClean="0"/>
              <a:t>Can now display to mass Audience</a:t>
            </a:r>
          </a:p>
          <a:p>
            <a:endParaRPr lang="en-US" sz="2400" smtClean="0"/>
          </a:p>
          <a:p>
            <a:r>
              <a:rPr lang="en-US" sz="2400" smtClean="0"/>
              <a:t>Can now easily update</a:t>
            </a:r>
          </a:p>
          <a:p>
            <a:pPr eaLnBrk="1" hangingPunct="1"/>
            <a:endParaRPr lang="en-US" sz="1400" i="1" smtClean="0"/>
          </a:p>
          <a:p>
            <a:pPr eaLnBrk="1" hangingPunct="1">
              <a:buFontTx/>
              <a:buNone/>
            </a:pPr>
            <a:endParaRPr lang="en-US" sz="1400" i="1" smtClean="0"/>
          </a:p>
          <a:p>
            <a:pPr eaLnBrk="1" hangingPunct="1">
              <a:buFontTx/>
              <a:buNone/>
            </a:pPr>
            <a:endParaRPr lang="en-US" sz="1400" i="1" smtClean="0"/>
          </a:p>
          <a:p>
            <a:pPr eaLnBrk="1" hangingPunct="1"/>
            <a:endParaRPr lang="en-US" sz="1400" i="1" smtClean="0"/>
          </a:p>
        </p:txBody>
      </p:sp>
      <p:pic>
        <p:nvPicPr>
          <p:cNvPr id="23556" name="Picture 6" descr="log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85788" y="2670175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mtClean="0"/>
              <a:t>Conclusions</a:t>
            </a:r>
          </a:p>
        </p:txBody>
      </p:sp>
      <p:pic>
        <p:nvPicPr>
          <p:cNvPr id="24579" name="Picture 6" descr="log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09550" y="75565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Background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881063" y="1847850"/>
            <a:ext cx="7458075" cy="4114800"/>
          </a:xfrm>
        </p:spPr>
        <p:txBody>
          <a:bodyPr/>
          <a:lstStyle/>
          <a:p>
            <a:pPr eaLnBrk="1" hangingPunct="1"/>
            <a:endParaRPr lang="en-US" sz="1800" i="1" smtClean="0"/>
          </a:p>
          <a:p>
            <a:pPr eaLnBrk="1" hangingPunct="1"/>
            <a:r>
              <a:rPr lang="en-US" sz="1800" smtClean="0"/>
              <a:t>Incorporated in 1984</a:t>
            </a:r>
          </a:p>
          <a:p>
            <a:pPr eaLnBrk="1" hangingPunct="1"/>
            <a:endParaRPr lang="en-US" sz="1800" smtClean="0"/>
          </a:p>
          <a:p>
            <a:pPr eaLnBrk="1" hangingPunct="1"/>
            <a:r>
              <a:rPr lang="en-US" sz="1800" smtClean="0"/>
              <a:t>Population of approximately 1300</a:t>
            </a:r>
          </a:p>
          <a:p>
            <a:pPr eaLnBrk="1" hangingPunct="1"/>
            <a:endParaRPr lang="en-US" sz="1800" smtClean="0"/>
          </a:p>
          <a:p>
            <a:pPr eaLnBrk="1" hangingPunct="1"/>
            <a:r>
              <a:rPr lang="en-US" sz="1800" smtClean="0"/>
              <a:t>Encompasses 686 Acres</a:t>
            </a:r>
          </a:p>
          <a:p>
            <a:pPr eaLnBrk="1" hangingPunct="1"/>
            <a:endParaRPr lang="en-US" sz="1800" i="1" smtClean="0"/>
          </a:p>
        </p:txBody>
      </p:sp>
      <p:pic>
        <p:nvPicPr>
          <p:cNvPr id="5124" name="Picture 6" descr="log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09550" y="75565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Problem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881063" y="1847850"/>
            <a:ext cx="7458075" cy="4114800"/>
          </a:xfrm>
        </p:spPr>
        <p:txBody>
          <a:bodyPr/>
          <a:lstStyle/>
          <a:p>
            <a:pPr eaLnBrk="1" hangingPunct="1">
              <a:defRPr/>
            </a:pPr>
            <a:endParaRPr lang="en-US" sz="1800" i="1" dirty="0" smtClean="0"/>
          </a:p>
          <a:p>
            <a:pPr eaLnBrk="1" hangingPunct="1">
              <a:defRPr/>
            </a:pPr>
            <a:r>
              <a:rPr lang="en-US" sz="1800" dirty="0" smtClean="0"/>
              <a:t>The City of </a:t>
            </a:r>
            <a:r>
              <a:rPr lang="en-US" sz="1800" dirty="0" err="1" smtClean="0"/>
              <a:t>Woodcreek</a:t>
            </a:r>
            <a:r>
              <a:rPr lang="en-US" sz="1800" dirty="0" smtClean="0"/>
              <a:t>, Texas has no formal mapping system in digital format. </a:t>
            </a:r>
          </a:p>
          <a:p>
            <a:pPr eaLnBrk="1" hangingPunct="1">
              <a:defRPr/>
            </a:pPr>
            <a:r>
              <a:rPr lang="en-US" sz="1800" dirty="0" smtClean="0"/>
              <a:t>Only hard copies of map of data, past and present, available for planning.  </a:t>
            </a:r>
          </a:p>
          <a:p>
            <a:pPr eaLnBrk="1" hangingPunct="1">
              <a:defRPr/>
            </a:pPr>
            <a:r>
              <a:rPr lang="en-US" sz="1800" dirty="0" smtClean="0"/>
              <a:t>Among the problems associated with physical hardcopies of maps is they cannot be displayed to a mass audience.</a:t>
            </a:r>
          </a:p>
          <a:p>
            <a:pPr eaLnBrk="1" hangingPunct="1">
              <a:defRPr/>
            </a:pPr>
            <a:r>
              <a:rPr lang="en-US" sz="1800" dirty="0" smtClean="0"/>
              <a:t>Also, the hardcopies cannot be updated quickly with new data such as updates to:</a:t>
            </a:r>
          </a:p>
          <a:p>
            <a:pPr lvl="1" eaLnBrk="1" hangingPunct="1">
              <a:defRPr/>
            </a:pPr>
            <a:r>
              <a:rPr lang="en-US" sz="1600" dirty="0" smtClean="0">
                <a:ea typeface="+mn-ea"/>
              </a:rPr>
              <a:t> utilities</a:t>
            </a:r>
          </a:p>
          <a:p>
            <a:pPr lvl="1" eaLnBrk="1" hangingPunct="1">
              <a:defRPr/>
            </a:pPr>
            <a:r>
              <a:rPr lang="en-US" sz="1600" dirty="0" smtClean="0">
                <a:ea typeface="+mn-ea"/>
              </a:rPr>
              <a:t> boundaries</a:t>
            </a:r>
          </a:p>
          <a:p>
            <a:pPr lvl="1" eaLnBrk="1" hangingPunct="1">
              <a:defRPr/>
            </a:pPr>
            <a:r>
              <a:rPr lang="en-US" sz="1600" dirty="0" smtClean="0">
                <a:ea typeface="+mn-ea"/>
              </a:rPr>
              <a:t> roads</a:t>
            </a:r>
          </a:p>
          <a:p>
            <a:pPr lvl="1" eaLnBrk="1" hangingPunct="1">
              <a:defRPr/>
            </a:pPr>
            <a:r>
              <a:rPr lang="en-US" sz="1600" dirty="0" smtClean="0">
                <a:ea typeface="+mn-ea"/>
              </a:rPr>
              <a:t> signage.</a:t>
            </a:r>
            <a:endParaRPr lang="en-US" sz="1600" i="1" dirty="0" smtClean="0"/>
          </a:p>
        </p:txBody>
      </p:sp>
      <p:pic>
        <p:nvPicPr>
          <p:cNvPr id="6148" name="Picture 6" descr="log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09550" y="75565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Purpose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881063" y="1847850"/>
            <a:ext cx="7458075" cy="4114800"/>
          </a:xfrm>
        </p:spPr>
        <p:txBody>
          <a:bodyPr/>
          <a:lstStyle/>
          <a:p>
            <a:pPr eaLnBrk="1" hangingPunct="1">
              <a:defRPr/>
            </a:pPr>
            <a:endParaRPr lang="en-US" sz="1800" i="1" dirty="0" smtClean="0"/>
          </a:p>
          <a:p>
            <a:pPr eaLnBrk="1" hangingPunct="1">
              <a:defRPr/>
            </a:pPr>
            <a:r>
              <a:rPr lang="en-US" sz="1800" dirty="0" smtClean="0"/>
              <a:t>The purpose of this project is to build a formal mapping system for the City of </a:t>
            </a:r>
            <a:r>
              <a:rPr lang="en-US" sz="1800" dirty="0" err="1" smtClean="0"/>
              <a:t>Woodcreek</a:t>
            </a:r>
            <a:r>
              <a:rPr lang="en-US" sz="1800" dirty="0" smtClean="0"/>
              <a:t>, by developing a GIS database. 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 smtClean="0"/>
              <a:t> </a:t>
            </a:r>
          </a:p>
          <a:p>
            <a:pPr eaLnBrk="1" hangingPunct="1">
              <a:defRPr/>
            </a:pPr>
            <a:r>
              <a:rPr lang="en-US" sz="1800" dirty="0" smtClean="0"/>
              <a:t>This mapping system will display:</a:t>
            </a:r>
          </a:p>
          <a:p>
            <a:pPr eaLnBrk="1" hangingPunct="1">
              <a:buFontTx/>
              <a:buNone/>
              <a:defRPr/>
            </a:pPr>
            <a:endParaRPr lang="en-US" sz="1800" dirty="0" smtClean="0"/>
          </a:p>
          <a:p>
            <a:pPr lvl="1" eaLnBrk="1" hangingPunct="1">
              <a:defRPr/>
            </a:pPr>
            <a:r>
              <a:rPr lang="en-US" sz="1600" dirty="0" smtClean="0">
                <a:ea typeface="+mn-ea"/>
              </a:rPr>
              <a:t> zoning regulations</a:t>
            </a:r>
          </a:p>
          <a:p>
            <a:pPr lvl="1" eaLnBrk="1" hangingPunct="1">
              <a:defRPr/>
            </a:pPr>
            <a:endParaRPr lang="en-US" sz="1600" dirty="0" smtClean="0">
              <a:ea typeface="+mn-ea"/>
            </a:endParaRPr>
          </a:p>
          <a:p>
            <a:pPr lvl="1" eaLnBrk="1" hangingPunct="1">
              <a:defRPr/>
            </a:pPr>
            <a:r>
              <a:rPr lang="en-US" sz="1600" dirty="0" smtClean="0">
                <a:ea typeface="+mn-ea"/>
              </a:rPr>
              <a:t> administrative boundaries</a:t>
            </a:r>
          </a:p>
          <a:p>
            <a:pPr lvl="1" eaLnBrk="1" hangingPunct="1">
              <a:defRPr/>
            </a:pPr>
            <a:endParaRPr lang="en-US" sz="1600" dirty="0" smtClean="0">
              <a:ea typeface="+mn-ea"/>
            </a:endParaRPr>
          </a:p>
          <a:p>
            <a:pPr lvl="1" eaLnBrk="1" hangingPunct="1">
              <a:defRPr/>
            </a:pPr>
            <a:r>
              <a:rPr lang="en-US" sz="1600" dirty="0" smtClean="0">
                <a:ea typeface="+mn-ea"/>
              </a:rPr>
              <a:t> topographic information</a:t>
            </a:r>
          </a:p>
          <a:p>
            <a:pPr lvl="1" eaLnBrk="1" hangingPunct="1">
              <a:defRPr/>
            </a:pPr>
            <a:endParaRPr lang="en-US" sz="1600" dirty="0" smtClean="0">
              <a:ea typeface="+mn-ea"/>
            </a:endParaRPr>
          </a:p>
          <a:p>
            <a:pPr lvl="1" eaLnBrk="1" hangingPunct="1">
              <a:defRPr/>
            </a:pPr>
            <a:r>
              <a:rPr lang="en-US" sz="1600" dirty="0" smtClean="0">
                <a:ea typeface="+mn-ea"/>
              </a:rPr>
              <a:t> infrastructure status. </a:t>
            </a:r>
            <a:endParaRPr lang="en-US" sz="1600" i="1" dirty="0" smtClean="0"/>
          </a:p>
          <a:p>
            <a:pPr eaLnBrk="1" hangingPunct="1">
              <a:defRPr/>
            </a:pPr>
            <a:endParaRPr lang="en-US" sz="1800" i="1" dirty="0" smtClean="0"/>
          </a:p>
        </p:txBody>
      </p:sp>
      <p:pic>
        <p:nvPicPr>
          <p:cNvPr id="7172" name="Picture 6" descr="log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09550" y="665163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mtClean="0"/>
              <a:t>Scope</a:t>
            </a:r>
          </a:p>
        </p:txBody>
      </p:sp>
      <p:pic>
        <p:nvPicPr>
          <p:cNvPr id="8195" name="Content Placeholder 5" descr="Scope.pn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14463" y="1728788"/>
            <a:ext cx="6072187" cy="4689475"/>
          </a:xfrm>
        </p:spPr>
      </p:pic>
      <p:pic>
        <p:nvPicPr>
          <p:cNvPr id="8196" name="Picture 6" descr="log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30213" y="2703513"/>
            <a:ext cx="7772400" cy="1143000"/>
          </a:xfrm>
        </p:spPr>
        <p:txBody>
          <a:bodyPr/>
          <a:lstStyle/>
          <a:p>
            <a:pPr eaLnBrk="1" hangingPunct="1"/>
            <a:r>
              <a:rPr lang="en-US" sz="2800" smtClean="0"/>
              <a:t>Secondary Data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77975" y="3652838"/>
          <a:ext cx="6080760" cy="2843784"/>
        </p:xfrm>
        <a:graphic>
          <a:graphicData uri="http://schemas.openxmlformats.org/drawingml/2006/table">
            <a:tbl>
              <a:tblPr/>
              <a:tblGrid>
                <a:gridCol w="3040380"/>
                <a:gridCol w="3040380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1600" dirty="0">
                          <a:latin typeface="Sylfaen"/>
                          <a:ea typeface="Calibri"/>
                          <a:cs typeface="Sylfaen"/>
                        </a:rPr>
                        <a:t>Source</a:t>
                      </a:r>
                      <a:endParaRPr lang="en-US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1600" dirty="0">
                          <a:latin typeface="Sylfaen"/>
                          <a:ea typeface="Calibri"/>
                          <a:cs typeface="Sylfaen"/>
                        </a:rPr>
                        <a:t>Datasets Acquired</a:t>
                      </a:r>
                      <a:endParaRPr lang="en-US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1200" dirty="0">
                          <a:latin typeface="Sylfaen"/>
                          <a:ea typeface="Calibri"/>
                          <a:cs typeface="Sylfaen"/>
                        </a:rPr>
                        <a:t>Capital Area Council of Governments (CAPCOG)</a:t>
                      </a:r>
                      <a:endParaRPr lang="en-US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1200">
                          <a:latin typeface="Sylfaen"/>
                          <a:ea typeface="Calibri"/>
                          <a:cs typeface="Sylfaen"/>
                        </a:rPr>
                        <a:t>Street Centerlines</a:t>
                      </a:r>
                      <a:endParaRPr lang="en-US" sz="11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3BC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1200">
                          <a:latin typeface="Sylfaen"/>
                          <a:ea typeface="Calibri"/>
                          <a:cs typeface="Sylfaen"/>
                        </a:rPr>
                        <a:t>Aerial Imagery</a:t>
                      </a:r>
                      <a:endParaRPr lang="en-US" sz="11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3BC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1200" dirty="0">
                          <a:latin typeface="Sylfaen"/>
                          <a:ea typeface="Calibri"/>
                          <a:cs typeface="Sylfaen"/>
                        </a:rPr>
                        <a:t>Property Parcels</a:t>
                      </a:r>
                      <a:endParaRPr lang="en-US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1200" dirty="0" smtClean="0">
                          <a:latin typeface="Sylfaen"/>
                          <a:ea typeface="Calibri"/>
                          <a:cs typeface="Sylfaen"/>
                        </a:rPr>
                        <a:t>Texas Natural </a:t>
                      </a:r>
                      <a:r>
                        <a:rPr lang="en-US" sz="1200" dirty="0">
                          <a:latin typeface="Sylfaen"/>
                          <a:ea typeface="Calibri"/>
                          <a:cs typeface="Sylfaen"/>
                        </a:rPr>
                        <a:t>Resource Information System (TNRIS)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1200" dirty="0">
                          <a:latin typeface="Sylfaen"/>
                          <a:ea typeface="Calibri"/>
                          <a:cs typeface="Sylfaen"/>
                        </a:rPr>
                        <a:t>Floodplain Data</a:t>
                      </a:r>
                      <a:endParaRPr lang="en-US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1200" dirty="0" smtClean="0">
                          <a:latin typeface="Sylfaen"/>
                          <a:ea typeface="Calibri"/>
                          <a:cs typeface="Sylfaen"/>
                        </a:rPr>
                        <a:t>Hays County</a:t>
                      </a:r>
                      <a:endParaRPr lang="en-US" sz="1200" dirty="0">
                        <a:latin typeface="Sylfaen"/>
                        <a:ea typeface="Calibri"/>
                        <a:cs typeface="Sylfae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1200" dirty="0" smtClean="0">
                          <a:latin typeface="Sylfaen"/>
                          <a:ea typeface="Calibri"/>
                          <a:cs typeface="Sylfaen"/>
                        </a:rPr>
                        <a:t>County Boundary</a:t>
                      </a:r>
                      <a:endParaRPr lang="en-US" sz="1200" dirty="0">
                        <a:latin typeface="Sylfaen"/>
                        <a:ea typeface="Calibri"/>
                        <a:cs typeface="Sylfae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E3BC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1200">
                          <a:latin typeface="Sylfaen"/>
                          <a:ea typeface="Calibri"/>
                          <a:cs typeface="Sylfaen"/>
                        </a:rPr>
                        <a:t>City Limit Boundary</a:t>
                      </a:r>
                      <a:endParaRPr lang="en-US" sz="11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1200" dirty="0">
                          <a:latin typeface="Sylfaen"/>
                          <a:ea typeface="Calibri"/>
                          <a:cs typeface="Sylfaen"/>
                        </a:rPr>
                        <a:t>City of </a:t>
                      </a:r>
                      <a:r>
                        <a:rPr lang="en-US" sz="1200" dirty="0" smtClean="0">
                          <a:latin typeface="Sylfaen"/>
                          <a:ea typeface="Calibri"/>
                          <a:cs typeface="Sylfaen"/>
                        </a:rPr>
                        <a:t> </a:t>
                      </a:r>
                      <a:r>
                        <a:rPr lang="en-US" sz="1200" dirty="0" err="1" smtClean="0">
                          <a:latin typeface="Sylfaen"/>
                          <a:ea typeface="Calibri"/>
                          <a:cs typeface="Sylfaen"/>
                        </a:rPr>
                        <a:t>Woodcreek</a:t>
                      </a:r>
                      <a:endParaRPr lang="en-US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1200" dirty="0">
                          <a:latin typeface="Sylfaen"/>
                          <a:ea typeface="Calibri"/>
                          <a:cs typeface="Sylfaen"/>
                        </a:rPr>
                        <a:t>Traffic Sign </a:t>
                      </a:r>
                      <a:r>
                        <a:rPr lang="en-US" sz="1200" dirty="0" smtClean="0">
                          <a:latin typeface="Sylfaen"/>
                          <a:ea typeface="Calibri"/>
                          <a:cs typeface="Sylfaen"/>
                        </a:rPr>
                        <a:t>Locations</a:t>
                      </a:r>
                      <a:endParaRPr lang="en-US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1200" dirty="0">
                          <a:latin typeface="Sylfaen"/>
                          <a:ea typeface="Calibri"/>
                          <a:cs typeface="Sylfaen"/>
                        </a:rPr>
                        <a:t>Fire Hydrant </a:t>
                      </a:r>
                      <a:r>
                        <a:rPr lang="en-US" sz="1200" dirty="0" smtClean="0">
                          <a:latin typeface="Sylfaen"/>
                          <a:ea typeface="Calibri"/>
                          <a:cs typeface="Sylfaen"/>
                        </a:rPr>
                        <a:t>Locations</a:t>
                      </a:r>
                      <a:endParaRPr lang="en-US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C96"/>
                    </a:solidFill>
                  </a:tcPr>
                </a:tc>
              </a:tr>
              <a:tr h="44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1200" dirty="0" smtClean="0">
                          <a:latin typeface="Sylfaen"/>
                          <a:ea typeface="Calibri"/>
                          <a:cs typeface="Sylfaen"/>
                        </a:rPr>
                        <a:t>Road Conditions</a:t>
                      </a:r>
                      <a:endParaRPr lang="en-US" sz="1100" dirty="0" smtClean="0">
                        <a:latin typeface="Calibri"/>
                        <a:ea typeface="Calibri"/>
                        <a:cs typeface="Sylfae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1200" dirty="0" smtClean="0">
                          <a:latin typeface="Sylfaen"/>
                          <a:ea typeface="Calibri"/>
                          <a:cs typeface="Sylfaen"/>
                        </a:rPr>
                        <a:t>Zoning Regulations</a:t>
                      </a:r>
                      <a:endParaRPr lang="en-US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</a:tr>
            </a:tbl>
          </a:graphicData>
        </a:graphic>
      </p:graphicFrame>
      <p:pic>
        <p:nvPicPr>
          <p:cNvPr id="9244" name="Picture 6" descr="log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73075" y="186848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800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Primary Data: </a:t>
            </a:r>
            <a:r>
              <a:rPr lang="en-US" sz="2000" i="1" kern="0" dirty="0">
                <a:latin typeface="+mj-lt"/>
                <a:ea typeface="+mj-ea"/>
                <a:cs typeface="+mj-cs"/>
              </a:rPr>
              <a:t>GPS Sign Points and Digital Photographs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90538" y="100012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Data Acquisition and Relevance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09550" y="75565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Problems with Acquiring Data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862013" y="1947863"/>
            <a:ext cx="7458075" cy="4114800"/>
          </a:xfrm>
        </p:spPr>
        <p:txBody>
          <a:bodyPr/>
          <a:lstStyle/>
          <a:p>
            <a:r>
              <a:rPr lang="en-US" sz="1800" smtClean="0"/>
              <a:t>GPS Units and Accuracy</a:t>
            </a:r>
          </a:p>
          <a:p>
            <a:pPr lvl="2"/>
            <a:endParaRPr lang="en-US" sz="1800" smtClean="0"/>
          </a:p>
          <a:p>
            <a:pPr lvl="1"/>
            <a:r>
              <a:rPr lang="en-US" sz="1800" smtClean="0"/>
              <a:t>Weather</a:t>
            </a:r>
          </a:p>
          <a:p>
            <a:pPr lvl="1"/>
            <a:r>
              <a:rPr lang="en-US" sz="1800" smtClean="0"/>
              <a:t>Reflection</a:t>
            </a:r>
          </a:p>
          <a:p>
            <a:pPr lvl="1"/>
            <a:endParaRPr lang="en-US" sz="1800" smtClean="0"/>
          </a:p>
          <a:p>
            <a:r>
              <a:rPr lang="en-US" sz="1800" smtClean="0"/>
              <a:t>Map Originals</a:t>
            </a:r>
          </a:p>
          <a:p>
            <a:pPr lvl="1"/>
            <a:endParaRPr lang="en-US" sz="1800" smtClean="0"/>
          </a:p>
          <a:p>
            <a:pPr lvl="1"/>
            <a:r>
              <a:rPr lang="en-US" sz="1800" smtClean="0"/>
              <a:t>Points not to scale</a:t>
            </a:r>
          </a:p>
          <a:p>
            <a:pPr lvl="1"/>
            <a:r>
              <a:rPr lang="en-US" sz="1800" smtClean="0"/>
              <a:t>No true geographic reference (i.e. Coordinate System)</a:t>
            </a:r>
          </a:p>
          <a:p>
            <a:pPr lvl="1"/>
            <a:endParaRPr lang="en-US" sz="1800" smtClean="0"/>
          </a:p>
          <a:p>
            <a:r>
              <a:rPr lang="en-US" sz="1800" smtClean="0"/>
              <a:t>1 business relocated after first field collection</a:t>
            </a:r>
          </a:p>
          <a:p>
            <a:pPr eaLnBrk="1" hangingPunct="1"/>
            <a:endParaRPr lang="en-US" sz="2000" i="1" smtClean="0"/>
          </a:p>
        </p:txBody>
      </p:sp>
      <p:pic>
        <p:nvPicPr>
          <p:cNvPr id="10244" name="Picture 6" descr="log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22300" y="2852738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mtClean="0"/>
              <a:t>Completed Work and Methodology</a:t>
            </a:r>
          </a:p>
        </p:txBody>
      </p:sp>
      <p:pic>
        <p:nvPicPr>
          <p:cNvPr id="11267" name="Picture 6" descr="log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81" y="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al design template">
  <a:themeElements>
    <a:clrScheme name="Office Theme 2">
      <a:dk1>
        <a:srgbClr val="000000"/>
      </a:dk1>
      <a:lt1>
        <a:srgbClr val="FFFFFF"/>
      </a:lt1>
      <a:dk2>
        <a:srgbClr val="CC6600"/>
      </a:dk2>
      <a:lt2>
        <a:srgbClr val="FFFFFF"/>
      </a:lt2>
      <a:accent1>
        <a:srgbClr val="FFFFCC"/>
      </a:accent1>
      <a:accent2>
        <a:srgbClr val="B5E0E3"/>
      </a:accent2>
      <a:accent3>
        <a:srgbClr val="FFFFFF"/>
      </a:accent3>
      <a:accent4>
        <a:srgbClr val="000000"/>
      </a:accent4>
      <a:accent5>
        <a:srgbClr val="FFFFE2"/>
      </a:accent5>
      <a:accent6>
        <a:srgbClr val="A4CBCE"/>
      </a:accent6>
      <a:hlink>
        <a:srgbClr val="E5D093"/>
      </a:hlink>
      <a:folHlink>
        <a:srgbClr val="CCB374"/>
      </a:folHlink>
    </a:clrScheme>
    <a:fontScheme name="Office Theme">
      <a:majorFont>
        <a:latin typeface="Times New Roman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1B3753"/>
        </a:dk1>
        <a:lt1>
          <a:srgbClr val="FFFFFF"/>
        </a:lt1>
        <a:dk2>
          <a:srgbClr val="009999"/>
        </a:dk2>
        <a:lt2>
          <a:srgbClr val="FFF385"/>
        </a:lt2>
        <a:accent1>
          <a:srgbClr val="9AE6C0"/>
        </a:accent1>
        <a:accent2>
          <a:srgbClr val="0099CC"/>
        </a:accent2>
        <a:accent3>
          <a:srgbClr val="AACACA"/>
        </a:accent3>
        <a:accent4>
          <a:srgbClr val="DADADA"/>
        </a:accent4>
        <a:accent5>
          <a:srgbClr val="CAF0DC"/>
        </a:accent5>
        <a:accent6>
          <a:srgbClr val="008AB9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1336</TotalTime>
  <Words>375</Words>
  <Application>Microsoft PowerPoint</Application>
  <PresentationFormat>On-screen Show (4:3)</PresentationFormat>
  <Paragraphs>134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Tahoma</vt:lpstr>
      <vt:lpstr>Arial</vt:lpstr>
      <vt:lpstr>Times New Roman</vt:lpstr>
      <vt:lpstr>Calibri</vt:lpstr>
      <vt:lpstr>Sylfaen</vt:lpstr>
      <vt:lpstr>Global design template</vt:lpstr>
      <vt:lpstr> GIS Development Project City of Woodcreek, TX</vt:lpstr>
      <vt:lpstr>Overview</vt:lpstr>
      <vt:lpstr>Background</vt:lpstr>
      <vt:lpstr>Problem</vt:lpstr>
      <vt:lpstr>Purpose</vt:lpstr>
      <vt:lpstr>Scope</vt:lpstr>
      <vt:lpstr>Secondary Data</vt:lpstr>
      <vt:lpstr>Problems with Acquiring Data</vt:lpstr>
      <vt:lpstr>Completed Work and Methodology</vt:lpstr>
      <vt:lpstr>Road Repair History Map</vt:lpstr>
      <vt:lpstr>Recommended Road Repair Map</vt:lpstr>
      <vt:lpstr>Generalized Zoning Map</vt:lpstr>
      <vt:lpstr>Zoning Map with Parcels</vt:lpstr>
      <vt:lpstr>Stop and Yield Sign Location Map</vt:lpstr>
      <vt:lpstr>Speed Sign Location Map</vt:lpstr>
      <vt:lpstr>Fire Hydrant Location Map</vt:lpstr>
      <vt:lpstr>Updated Floodplain Map</vt:lpstr>
      <vt:lpstr>Business Sign Map</vt:lpstr>
      <vt:lpstr>Website</vt:lpstr>
      <vt:lpstr>Overview of Completed Work</vt:lpstr>
      <vt:lpstr>Implications</vt:lpstr>
      <vt:lpstr>Conclusions</vt:lpstr>
    </vt:vector>
  </TitlesOfParts>
  <Manager/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jt1208</dc:creator>
  <cp:keywords/>
  <dc:description/>
  <cp:lastModifiedBy>Administrator</cp:lastModifiedBy>
  <cp:revision>107</cp:revision>
  <cp:lastPrinted>1601-01-01T00:00:00Z</cp:lastPrinted>
  <dcterms:created xsi:type="dcterms:W3CDTF">2007-09-25T20:41:31Z</dcterms:created>
  <dcterms:modified xsi:type="dcterms:W3CDTF">2008-04-04T16:29:53Z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TC010690261033</vt:lpwstr>
  </property>
</Properties>
</file>